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8" r:id="rId1"/>
  </p:sldMasterIdLst>
  <p:notesMasterIdLst>
    <p:notesMasterId r:id="rId34"/>
  </p:notesMasterIdLst>
  <p:handoutMasterIdLst>
    <p:handoutMasterId r:id="rId35"/>
  </p:handoutMasterIdLst>
  <p:sldIdLst>
    <p:sldId id="266" r:id="rId2"/>
    <p:sldId id="299" r:id="rId3"/>
    <p:sldId id="271" r:id="rId4"/>
    <p:sldId id="306" r:id="rId5"/>
    <p:sldId id="307" r:id="rId6"/>
    <p:sldId id="308" r:id="rId7"/>
    <p:sldId id="311" r:id="rId8"/>
    <p:sldId id="312" r:id="rId9"/>
    <p:sldId id="313" r:id="rId10"/>
    <p:sldId id="314" r:id="rId11"/>
    <p:sldId id="315" r:id="rId12"/>
    <p:sldId id="316" r:id="rId13"/>
    <p:sldId id="317" r:id="rId14"/>
    <p:sldId id="319" r:id="rId15"/>
    <p:sldId id="320" r:id="rId16"/>
    <p:sldId id="321" r:id="rId17"/>
    <p:sldId id="305" r:id="rId18"/>
    <p:sldId id="279" r:id="rId19"/>
    <p:sldId id="310" r:id="rId20"/>
    <p:sldId id="276" r:id="rId21"/>
    <p:sldId id="304" r:id="rId22"/>
    <p:sldId id="280" r:id="rId23"/>
    <p:sldId id="281" r:id="rId24"/>
    <p:sldId id="303" r:id="rId25"/>
    <p:sldId id="282" r:id="rId26"/>
    <p:sldId id="283" r:id="rId27"/>
    <p:sldId id="284" r:id="rId28"/>
    <p:sldId id="285" r:id="rId29"/>
    <p:sldId id="286" r:id="rId30"/>
    <p:sldId id="289" r:id="rId31"/>
    <p:sldId id="287" r:id="rId32"/>
    <p:sldId id="261" r:id="rId3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9" autoAdjust="0"/>
    <p:restoredTop sz="85219" autoAdjust="0"/>
  </p:normalViewPr>
  <p:slideViewPr>
    <p:cSldViewPr snapToGrid="0">
      <p:cViewPr varScale="1">
        <p:scale>
          <a:sx n="105" d="100"/>
          <a:sy n="105" d="100"/>
        </p:scale>
        <p:origin x="1480" y="17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3830BE-99B8-A740-A1EB-BFBF947EB74A}" type="doc">
      <dgm:prSet loTypeId="urn:microsoft.com/office/officeart/2005/8/layout/hList6" loCatId="" qsTypeId="urn:microsoft.com/office/officeart/2005/8/quickstyle/simple4" qsCatId="simple" csTypeId="urn:microsoft.com/office/officeart/2005/8/colors/colorful5" csCatId="colorful" phldr="1"/>
      <dgm:spPr/>
      <dgm:t>
        <a:bodyPr/>
        <a:lstStyle/>
        <a:p>
          <a:endParaRPr lang="en-US"/>
        </a:p>
      </dgm:t>
    </dgm:pt>
    <dgm:pt modelId="{FA5C41C1-5C00-A545-BC5F-9BF1DECB75D5}">
      <dgm:prSet phldrT="[Text]"/>
      <dgm:spPr/>
      <dgm:t>
        <a:bodyPr/>
        <a:lstStyle/>
        <a:p>
          <a:r>
            <a:rPr lang="en-US" dirty="0"/>
            <a:t>Splunk Cloud Sales Trial</a:t>
          </a:r>
        </a:p>
      </dgm:t>
    </dgm:pt>
    <dgm:pt modelId="{3FE902E2-62A7-8743-BCE9-6989BFBAB4F3}" type="parTrans" cxnId="{396F16A3-DCB2-9048-8E54-CC6629FDC05B}">
      <dgm:prSet/>
      <dgm:spPr/>
      <dgm:t>
        <a:bodyPr/>
        <a:lstStyle/>
        <a:p>
          <a:endParaRPr lang="en-US"/>
        </a:p>
      </dgm:t>
    </dgm:pt>
    <dgm:pt modelId="{0D8353C0-B13B-7D48-880E-26B99F2DF00C}" type="sibTrans" cxnId="{396F16A3-DCB2-9048-8E54-CC6629FDC05B}">
      <dgm:prSet/>
      <dgm:spPr/>
      <dgm:t>
        <a:bodyPr/>
        <a:lstStyle/>
        <a:p>
          <a:endParaRPr lang="en-US"/>
        </a:p>
      </dgm:t>
    </dgm:pt>
    <dgm:pt modelId="{015DAA88-8AD4-3C4A-A836-8E620536211E}">
      <dgm:prSet phldrT="[Text]"/>
      <dgm:spPr/>
      <dgm:t>
        <a:bodyPr/>
        <a:lstStyle/>
        <a:p>
          <a:r>
            <a:rPr lang="en-US" dirty="0"/>
            <a:t>Fast Free Deployment</a:t>
          </a:r>
        </a:p>
      </dgm:t>
    </dgm:pt>
    <dgm:pt modelId="{CC92E94D-61E5-3B48-872B-B73BEA28FD59}" type="parTrans" cxnId="{5A85BDB8-89D0-F648-958D-FF8715763953}">
      <dgm:prSet/>
      <dgm:spPr/>
      <dgm:t>
        <a:bodyPr/>
        <a:lstStyle/>
        <a:p>
          <a:endParaRPr lang="en-US"/>
        </a:p>
      </dgm:t>
    </dgm:pt>
    <dgm:pt modelId="{322F82F5-3654-2246-9F44-8657EB22F9F1}" type="sibTrans" cxnId="{5A85BDB8-89D0-F648-958D-FF8715763953}">
      <dgm:prSet/>
      <dgm:spPr/>
      <dgm:t>
        <a:bodyPr/>
        <a:lstStyle/>
        <a:p>
          <a:endParaRPr lang="en-US"/>
        </a:p>
      </dgm:t>
    </dgm:pt>
    <dgm:pt modelId="{FB6D984E-4A2D-EB44-A6F1-4B398FA1E532}">
      <dgm:prSet phldrT="[Text]"/>
      <dgm:spPr/>
      <dgm:t>
        <a:bodyPr/>
        <a:lstStyle/>
        <a:p>
          <a:r>
            <a:rPr lang="en-US" dirty="0"/>
            <a:t>AWS Marketplace AMI</a:t>
          </a:r>
        </a:p>
      </dgm:t>
    </dgm:pt>
    <dgm:pt modelId="{32BD6524-A3E4-E141-9384-32FD7E83EB04}" type="parTrans" cxnId="{4A8DA51E-82A7-A341-8EE4-4E05D4EEC1E5}">
      <dgm:prSet/>
      <dgm:spPr/>
      <dgm:t>
        <a:bodyPr/>
        <a:lstStyle/>
        <a:p>
          <a:endParaRPr lang="en-US"/>
        </a:p>
      </dgm:t>
    </dgm:pt>
    <dgm:pt modelId="{81D76DE5-19E6-0945-8E95-4893BA526619}" type="sibTrans" cxnId="{4A8DA51E-82A7-A341-8EE4-4E05D4EEC1E5}">
      <dgm:prSet/>
      <dgm:spPr/>
      <dgm:t>
        <a:bodyPr/>
        <a:lstStyle/>
        <a:p>
          <a:endParaRPr lang="en-US"/>
        </a:p>
      </dgm:t>
    </dgm:pt>
    <dgm:pt modelId="{F52450E6-A659-E748-9853-27989472A139}">
      <dgm:prSet phldrT="[Text]"/>
      <dgm:spPr/>
      <dgm:t>
        <a:bodyPr/>
        <a:lstStyle/>
        <a:p>
          <a:r>
            <a:rPr lang="en-US" dirty="0"/>
            <a:t>Deploy Splunk in customer VPC</a:t>
          </a:r>
        </a:p>
      </dgm:t>
    </dgm:pt>
    <dgm:pt modelId="{66289E43-3170-FC4A-BDF9-F06DE1697C74}" type="parTrans" cxnId="{6C868EB3-5BF2-DE40-AF35-6B795DC5B31B}">
      <dgm:prSet/>
      <dgm:spPr/>
      <dgm:t>
        <a:bodyPr/>
        <a:lstStyle/>
        <a:p>
          <a:endParaRPr lang="en-US"/>
        </a:p>
      </dgm:t>
    </dgm:pt>
    <dgm:pt modelId="{FFD8941E-D0BC-5940-9CC2-D124EAF8B6D5}" type="sibTrans" cxnId="{6C868EB3-5BF2-DE40-AF35-6B795DC5B31B}">
      <dgm:prSet/>
      <dgm:spPr/>
      <dgm:t>
        <a:bodyPr/>
        <a:lstStyle/>
        <a:p>
          <a:endParaRPr lang="en-US"/>
        </a:p>
      </dgm:t>
    </dgm:pt>
    <dgm:pt modelId="{C8C977B1-9453-CF4F-8435-FE3BA2A4F5D6}">
      <dgm:prSet phldrT="[Text]"/>
      <dgm:spPr/>
      <dgm:t>
        <a:bodyPr/>
        <a:lstStyle/>
        <a:p>
          <a:r>
            <a:rPr lang="en-US" dirty="0"/>
            <a:t>"Quick Start" Cloud Formation Template</a:t>
          </a:r>
        </a:p>
      </dgm:t>
    </dgm:pt>
    <dgm:pt modelId="{960FF336-E8A0-F945-AF0F-3BDD225638FC}" type="parTrans" cxnId="{6B993FAE-A7B0-094E-8481-557C8967C307}">
      <dgm:prSet/>
      <dgm:spPr/>
      <dgm:t>
        <a:bodyPr/>
        <a:lstStyle/>
        <a:p>
          <a:endParaRPr lang="en-US"/>
        </a:p>
      </dgm:t>
    </dgm:pt>
    <dgm:pt modelId="{B6D04486-1B1F-1B47-8920-83D8C60BB8FA}" type="sibTrans" cxnId="{6B993FAE-A7B0-094E-8481-557C8967C307}">
      <dgm:prSet/>
      <dgm:spPr/>
      <dgm:t>
        <a:bodyPr/>
        <a:lstStyle/>
        <a:p>
          <a:endParaRPr lang="en-US"/>
        </a:p>
      </dgm:t>
    </dgm:pt>
    <dgm:pt modelId="{BF12E74B-B07E-8449-9FF3-FCE32892030A}">
      <dgm:prSet phldrT="[Text]"/>
      <dgm:spPr/>
      <dgm:t>
        <a:bodyPr/>
        <a:lstStyle/>
        <a:p>
          <a:r>
            <a:rPr lang="en-US" dirty="0"/>
            <a:t>15 Day Trial</a:t>
          </a:r>
        </a:p>
      </dgm:t>
    </dgm:pt>
    <dgm:pt modelId="{B5514621-B8E1-7F43-A01D-AF4AB047D09F}" type="parTrans" cxnId="{9D493A59-684C-4C42-BB11-E287156AA5FB}">
      <dgm:prSet/>
      <dgm:spPr/>
      <dgm:t>
        <a:bodyPr/>
        <a:lstStyle/>
        <a:p>
          <a:endParaRPr lang="en-US"/>
        </a:p>
      </dgm:t>
    </dgm:pt>
    <dgm:pt modelId="{0BC81201-015E-D446-BD2F-F88B52294385}" type="sibTrans" cxnId="{9D493A59-684C-4C42-BB11-E287156AA5FB}">
      <dgm:prSet/>
      <dgm:spPr/>
      <dgm:t>
        <a:bodyPr/>
        <a:lstStyle/>
        <a:p>
          <a:endParaRPr lang="en-US"/>
        </a:p>
      </dgm:t>
    </dgm:pt>
    <dgm:pt modelId="{734AD6FF-3C28-E048-8467-64B86529786B}">
      <dgm:prSet phldrT="[Text]"/>
      <dgm:spPr/>
      <dgm:t>
        <a:bodyPr/>
        <a:lstStyle/>
        <a:p>
          <a:r>
            <a:rPr lang="en-US" dirty="0"/>
            <a:t>Extended Deployment</a:t>
          </a:r>
        </a:p>
      </dgm:t>
    </dgm:pt>
    <dgm:pt modelId="{07FBB3D2-3698-5B40-8B13-9CC1D19A9FFE}" type="parTrans" cxnId="{A5A3302C-4F1E-224C-BF88-DFE7918F45FA}">
      <dgm:prSet/>
      <dgm:spPr/>
      <dgm:t>
        <a:bodyPr/>
        <a:lstStyle/>
        <a:p>
          <a:endParaRPr lang="en-US"/>
        </a:p>
      </dgm:t>
    </dgm:pt>
    <dgm:pt modelId="{C496F898-C813-5F48-BEE0-66764EA51793}" type="sibTrans" cxnId="{A5A3302C-4F1E-224C-BF88-DFE7918F45FA}">
      <dgm:prSet/>
      <dgm:spPr/>
      <dgm:t>
        <a:bodyPr/>
        <a:lstStyle/>
        <a:p>
          <a:endParaRPr lang="en-US"/>
        </a:p>
      </dgm:t>
    </dgm:pt>
    <dgm:pt modelId="{390E73B3-F108-2E44-BC5B-C9B3A7DDCD3D}">
      <dgm:prSet phldrT="[Text]"/>
      <dgm:spPr/>
      <dgm:t>
        <a:bodyPr/>
        <a:lstStyle/>
        <a:p>
          <a:r>
            <a:rPr lang="en-US" dirty="0"/>
            <a:t>Build out full Splunk Enterprise Stack</a:t>
          </a:r>
        </a:p>
      </dgm:t>
    </dgm:pt>
    <dgm:pt modelId="{EED3BFBE-0718-624B-A846-37E704DAF036}" type="parTrans" cxnId="{DC3EE921-D3ED-2B45-91EA-0FCFB85D4A05}">
      <dgm:prSet/>
      <dgm:spPr/>
      <dgm:t>
        <a:bodyPr/>
        <a:lstStyle/>
        <a:p>
          <a:endParaRPr lang="en-US"/>
        </a:p>
      </dgm:t>
    </dgm:pt>
    <dgm:pt modelId="{18B5AB49-3E81-B54A-A846-1D44BB8B3E84}" type="sibTrans" cxnId="{DC3EE921-D3ED-2B45-91EA-0FCFB85D4A05}">
      <dgm:prSet/>
      <dgm:spPr/>
      <dgm:t>
        <a:bodyPr/>
        <a:lstStyle/>
        <a:p>
          <a:endParaRPr lang="en-US"/>
        </a:p>
      </dgm:t>
    </dgm:pt>
    <dgm:pt modelId="{24722309-E11D-BA48-A829-3BF7400EE6E4}">
      <dgm:prSet phldrT="[Text]"/>
      <dgm:spPr/>
      <dgm:t>
        <a:bodyPr/>
        <a:lstStyle/>
        <a:p>
          <a:r>
            <a:rPr lang="en-US" dirty="0"/>
            <a:t>Scale out for large data ingest</a:t>
          </a:r>
        </a:p>
      </dgm:t>
    </dgm:pt>
    <dgm:pt modelId="{8EF25D92-A91F-E440-89E6-B81228CFD181}" type="parTrans" cxnId="{AD6057D6-D49F-A94A-A900-416220E8E049}">
      <dgm:prSet/>
      <dgm:spPr/>
      <dgm:t>
        <a:bodyPr/>
        <a:lstStyle/>
        <a:p>
          <a:endParaRPr lang="en-US"/>
        </a:p>
      </dgm:t>
    </dgm:pt>
    <dgm:pt modelId="{46844BB1-E348-2D47-82DB-8921A4246218}" type="sibTrans" cxnId="{AD6057D6-D49F-A94A-A900-416220E8E049}">
      <dgm:prSet/>
      <dgm:spPr/>
      <dgm:t>
        <a:bodyPr/>
        <a:lstStyle/>
        <a:p>
          <a:endParaRPr lang="en-US"/>
        </a:p>
      </dgm:t>
    </dgm:pt>
    <dgm:pt modelId="{50912FD4-2A86-374A-B1B1-655D84EE4677}" type="pres">
      <dgm:prSet presAssocID="{F73830BE-99B8-A740-A1EB-BFBF947EB74A}" presName="Name0" presStyleCnt="0">
        <dgm:presLayoutVars>
          <dgm:dir/>
          <dgm:resizeHandles val="exact"/>
        </dgm:presLayoutVars>
      </dgm:prSet>
      <dgm:spPr/>
    </dgm:pt>
    <dgm:pt modelId="{8C848492-4F22-4C40-9D55-E2E3984E9C73}" type="pres">
      <dgm:prSet presAssocID="{FA5C41C1-5C00-A545-BC5F-9BF1DECB75D5}" presName="node" presStyleLbl="node1" presStyleIdx="0" presStyleCnt="3">
        <dgm:presLayoutVars>
          <dgm:bulletEnabled val="1"/>
        </dgm:presLayoutVars>
      </dgm:prSet>
      <dgm:spPr/>
    </dgm:pt>
    <dgm:pt modelId="{02CC7AB2-A90F-9A44-BB50-B55555C1C92B}" type="pres">
      <dgm:prSet presAssocID="{0D8353C0-B13B-7D48-880E-26B99F2DF00C}" presName="sibTrans" presStyleCnt="0"/>
      <dgm:spPr/>
    </dgm:pt>
    <dgm:pt modelId="{468E293B-4D28-514E-9552-AFFA224CD0F3}" type="pres">
      <dgm:prSet presAssocID="{FB6D984E-4A2D-EB44-A6F1-4B398FA1E532}" presName="node" presStyleLbl="node1" presStyleIdx="1" presStyleCnt="3">
        <dgm:presLayoutVars>
          <dgm:bulletEnabled val="1"/>
        </dgm:presLayoutVars>
      </dgm:prSet>
      <dgm:spPr/>
    </dgm:pt>
    <dgm:pt modelId="{C597F850-560C-3740-B2F4-C3D4533D76D7}" type="pres">
      <dgm:prSet presAssocID="{81D76DE5-19E6-0945-8E95-4893BA526619}" presName="sibTrans" presStyleCnt="0"/>
      <dgm:spPr/>
    </dgm:pt>
    <dgm:pt modelId="{B492439B-6D60-2640-83F6-112A150937D3}" type="pres">
      <dgm:prSet presAssocID="{C8C977B1-9453-CF4F-8435-FE3BA2A4F5D6}" presName="node" presStyleLbl="node1" presStyleIdx="2" presStyleCnt="3">
        <dgm:presLayoutVars>
          <dgm:bulletEnabled val="1"/>
        </dgm:presLayoutVars>
      </dgm:prSet>
      <dgm:spPr/>
    </dgm:pt>
  </dgm:ptLst>
  <dgm:cxnLst>
    <dgm:cxn modelId="{6FA7CA0A-F566-2F48-B4ED-82E2E89656B1}" type="presOf" srcId="{390E73B3-F108-2E44-BC5B-C9B3A7DDCD3D}" destId="{B492439B-6D60-2640-83F6-112A150937D3}" srcOrd="0" destOrd="1" presId="urn:microsoft.com/office/officeart/2005/8/layout/hList6"/>
    <dgm:cxn modelId="{C8D0E114-7CFB-804D-860D-765919668C19}" type="presOf" srcId="{FA5C41C1-5C00-A545-BC5F-9BF1DECB75D5}" destId="{8C848492-4F22-4C40-9D55-E2E3984E9C73}" srcOrd="0" destOrd="0" presId="urn:microsoft.com/office/officeart/2005/8/layout/hList6"/>
    <dgm:cxn modelId="{04B2EA15-AC57-B349-94D5-D092F51FC8EB}" type="presOf" srcId="{F52450E6-A659-E748-9853-27989472A139}" destId="{468E293B-4D28-514E-9552-AFFA224CD0F3}" srcOrd="0" destOrd="1" presId="urn:microsoft.com/office/officeart/2005/8/layout/hList6"/>
    <dgm:cxn modelId="{4A8DA51E-82A7-A341-8EE4-4E05D4EEC1E5}" srcId="{F73830BE-99B8-A740-A1EB-BFBF947EB74A}" destId="{FB6D984E-4A2D-EB44-A6F1-4B398FA1E532}" srcOrd="1" destOrd="0" parTransId="{32BD6524-A3E4-E141-9384-32FD7E83EB04}" sibTransId="{81D76DE5-19E6-0945-8E95-4893BA526619}"/>
    <dgm:cxn modelId="{DC3EE921-D3ED-2B45-91EA-0FCFB85D4A05}" srcId="{C8C977B1-9453-CF4F-8435-FE3BA2A4F5D6}" destId="{390E73B3-F108-2E44-BC5B-C9B3A7DDCD3D}" srcOrd="0" destOrd="0" parTransId="{EED3BFBE-0718-624B-A846-37E704DAF036}" sibTransId="{18B5AB49-3E81-B54A-A846-1D44BB8B3E84}"/>
    <dgm:cxn modelId="{50FC7323-EC2E-8C4D-A137-DAC930765AB2}" type="presOf" srcId="{C8C977B1-9453-CF4F-8435-FE3BA2A4F5D6}" destId="{B492439B-6D60-2640-83F6-112A150937D3}" srcOrd="0" destOrd="0" presId="urn:microsoft.com/office/officeart/2005/8/layout/hList6"/>
    <dgm:cxn modelId="{A5A3302C-4F1E-224C-BF88-DFE7918F45FA}" srcId="{FB6D984E-4A2D-EB44-A6F1-4B398FA1E532}" destId="{734AD6FF-3C28-E048-8467-64B86529786B}" srcOrd="1" destOrd="0" parTransId="{07FBB3D2-3698-5B40-8B13-9CC1D19A9FFE}" sibTransId="{C496F898-C813-5F48-BEE0-66764EA51793}"/>
    <dgm:cxn modelId="{112A2353-B9A1-5A45-85B3-B7FA3A070339}" type="presOf" srcId="{015DAA88-8AD4-3C4A-A836-8E620536211E}" destId="{8C848492-4F22-4C40-9D55-E2E3984E9C73}" srcOrd="0" destOrd="1" presId="urn:microsoft.com/office/officeart/2005/8/layout/hList6"/>
    <dgm:cxn modelId="{9D493A59-684C-4C42-BB11-E287156AA5FB}" srcId="{FA5C41C1-5C00-A545-BC5F-9BF1DECB75D5}" destId="{BF12E74B-B07E-8449-9FF3-FCE32892030A}" srcOrd="1" destOrd="0" parTransId="{B5514621-B8E1-7F43-A01D-AF4AB047D09F}" sibTransId="{0BC81201-015E-D446-BD2F-F88B52294385}"/>
    <dgm:cxn modelId="{B84A447A-A438-454A-9D68-512198AB121F}" type="presOf" srcId="{24722309-E11D-BA48-A829-3BF7400EE6E4}" destId="{B492439B-6D60-2640-83F6-112A150937D3}" srcOrd="0" destOrd="2" presId="urn:microsoft.com/office/officeart/2005/8/layout/hList6"/>
    <dgm:cxn modelId="{396F16A3-DCB2-9048-8E54-CC6629FDC05B}" srcId="{F73830BE-99B8-A740-A1EB-BFBF947EB74A}" destId="{FA5C41C1-5C00-A545-BC5F-9BF1DECB75D5}" srcOrd="0" destOrd="0" parTransId="{3FE902E2-62A7-8743-BCE9-6989BFBAB4F3}" sibTransId="{0D8353C0-B13B-7D48-880E-26B99F2DF00C}"/>
    <dgm:cxn modelId="{8D3EAEA5-ADCF-CB4A-80D1-0853B6E27DD7}" type="presOf" srcId="{734AD6FF-3C28-E048-8467-64B86529786B}" destId="{468E293B-4D28-514E-9552-AFFA224CD0F3}" srcOrd="0" destOrd="2" presId="urn:microsoft.com/office/officeart/2005/8/layout/hList6"/>
    <dgm:cxn modelId="{6B993FAE-A7B0-094E-8481-557C8967C307}" srcId="{F73830BE-99B8-A740-A1EB-BFBF947EB74A}" destId="{C8C977B1-9453-CF4F-8435-FE3BA2A4F5D6}" srcOrd="2" destOrd="0" parTransId="{960FF336-E8A0-F945-AF0F-3BDD225638FC}" sibTransId="{B6D04486-1B1F-1B47-8920-83D8C60BB8FA}"/>
    <dgm:cxn modelId="{6C868EB3-5BF2-DE40-AF35-6B795DC5B31B}" srcId="{FB6D984E-4A2D-EB44-A6F1-4B398FA1E532}" destId="{F52450E6-A659-E748-9853-27989472A139}" srcOrd="0" destOrd="0" parTransId="{66289E43-3170-FC4A-BDF9-F06DE1697C74}" sibTransId="{FFD8941E-D0BC-5940-9CC2-D124EAF8B6D5}"/>
    <dgm:cxn modelId="{5A85BDB8-89D0-F648-958D-FF8715763953}" srcId="{FA5C41C1-5C00-A545-BC5F-9BF1DECB75D5}" destId="{015DAA88-8AD4-3C4A-A836-8E620536211E}" srcOrd="0" destOrd="0" parTransId="{CC92E94D-61E5-3B48-872B-B73BEA28FD59}" sibTransId="{322F82F5-3654-2246-9F44-8657EB22F9F1}"/>
    <dgm:cxn modelId="{3EC39CC4-A46A-2E43-80F8-E3DAD46C9118}" type="presOf" srcId="{F73830BE-99B8-A740-A1EB-BFBF947EB74A}" destId="{50912FD4-2A86-374A-B1B1-655D84EE4677}" srcOrd="0" destOrd="0" presId="urn:microsoft.com/office/officeart/2005/8/layout/hList6"/>
    <dgm:cxn modelId="{AD6057D6-D49F-A94A-A900-416220E8E049}" srcId="{C8C977B1-9453-CF4F-8435-FE3BA2A4F5D6}" destId="{24722309-E11D-BA48-A829-3BF7400EE6E4}" srcOrd="1" destOrd="0" parTransId="{8EF25D92-A91F-E440-89E6-B81228CFD181}" sibTransId="{46844BB1-E348-2D47-82DB-8921A4246218}"/>
    <dgm:cxn modelId="{8EFF23E5-0717-0047-9B64-F4FA947C4A63}" type="presOf" srcId="{BF12E74B-B07E-8449-9FF3-FCE32892030A}" destId="{8C848492-4F22-4C40-9D55-E2E3984E9C73}" srcOrd="0" destOrd="2" presId="urn:microsoft.com/office/officeart/2005/8/layout/hList6"/>
    <dgm:cxn modelId="{70E173FA-EC35-7D42-B72E-87B46C375F8E}" type="presOf" srcId="{FB6D984E-4A2D-EB44-A6F1-4B398FA1E532}" destId="{468E293B-4D28-514E-9552-AFFA224CD0F3}" srcOrd="0" destOrd="0" presId="urn:microsoft.com/office/officeart/2005/8/layout/hList6"/>
    <dgm:cxn modelId="{54D13D71-EB96-0C41-A6ED-361461C38F5C}" type="presParOf" srcId="{50912FD4-2A86-374A-B1B1-655D84EE4677}" destId="{8C848492-4F22-4C40-9D55-E2E3984E9C73}" srcOrd="0" destOrd="0" presId="urn:microsoft.com/office/officeart/2005/8/layout/hList6"/>
    <dgm:cxn modelId="{7F4825EE-4213-3E46-8186-DDB252279D20}" type="presParOf" srcId="{50912FD4-2A86-374A-B1B1-655D84EE4677}" destId="{02CC7AB2-A90F-9A44-BB50-B55555C1C92B}" srcOrd="1" destOrd="0" presId="urn:microsoft.com/office/officeart/2005/8/layout/hList6"/>
    <dgm:cxn modelId="{22145697-9EB2-7C4F-801E-E5282EB94EDD}" type="presParOf" srcId="{50912FD4-2A86-374A-B1B1-655D84EE4677}" destId="{468E293B-4D28-514E-9552-AFFA224CD0F3}" srcOrd="2" destOrd="0" presId="urn:microsoft.com/office/officeart/2005/8/layout/hList6"/>
    <dgm:cxn modelId="{1E475927-EE78-EA40-946C-45D08D12BE6E}" type="presParOf" srcId="{50912FD4-2A86-374A-B1B1-655D84EE4677}" destId="{C597F850-560C-3740-B2F4-C3D4533D76D7}" srcOrd="3" destOrd="0" presId="urn:microsoft.com/office/officeart/2005/8/layout/hList6"/>
    <dgm:cxn modelId="{72F11BC6-5D07-EE45-AC71-3713046530E3}" type="presParOf" srcId="{50912FD4-2A86-374A-B1B1-655D84EE4677}" destId="{B492439B-6D60-2640-83F6-112A150937D3}"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CB533-2CDE-7041-B42D-F5EE7C8FAF79}" type="doc">
      <dgm:prSet loTypeId="urn:microsoft.com/office/officeart/2005/8/layout/hChevron3" loCatId="" qsTypeId="urn:microsoft.com/office/officeart/2005/8/quickstyle/simple1" qsCatId="simple" csTypeId="urn:microsoft.com/office/officeart/2005/8/colors/accent1_5" csCatId="accent1" phldr="1"/>
      <dgm:spPr/>
    </dgm:pt>
    <dgm:pt modelId="{B8BBF83C-AF36-7D42-B6DB-3183A0DED3B0}">
      <dgm:prSet phldrT="[Text]"/>
      <dgm:spPr/>
      <dgm:t>
        <a:bodyPr/>
        <a:lstStyle/>
        <a:p>
          <a:r>
            <a:rPr lang="en-US" dirty="0"/>
            <a:t>Settings</a:t>
          </a:r>
        </a:p>
      </dgm:t>
    </dgm:pt>
    <dgm:pt modelId="{3A72CC36-0E2C-E64B-8DEA-6615BC3101AA}" type="parTrans" cxnId="{90F9AC73-E7C3-5E40-A4F3-521967725091}">
      <dgm:prSet/>
      <dgm:spPr/>
      <dgm:t>
        <a:bodyPr/>
        <a:lstStyle/>
        <a:p>
          <a:endParaRPr lang="en-US"/>
        </a:p>
      </dgm:t>
    </dgm:pt>
    <dgm:pt modelId="{74CD639C-1E55-A54C-99CF-A384EE47FFBA}" type="sibTrans" cxnId="{90F9AC73-E7C3-5E40-A4F3-521967725091}">
      <dgm:prSet/>
      <dgm:spPr/>
      <dgm:t>
        <a:bodyPr/>
        <a:lstStyle/>
        <a:p>
          <a:endParaRPr lang="en-US"/>
        </a:p>
      </dgm:t>
    </dgm:pt>
    <dgm:pt modelId="{2A369CDC-6196-8E48-8420-B54A9A1A724A}">
      <dgm:prSet phldrT="[Text]"/>
      <dgm:spPr/>
      <dgm:t>
        <a:bodyPr/>
        <a:lstStyle/>
        <a:p>
          <a:r>
            <a:rPr lang="en-US" dirty="0"/>
            <a:t>Data Inputs</a:t>
          </a:r>
        </a:p>
      </dgm:t>
    </dgm:pt>
    <dgm:pt modelId="{91D2B273-38F3-4D4E-BB79-E6AD373F54F7}" type="parTrans" cxnId="{CCF36004-A9A6-054E-AF85-7550A38D2BA2}">
      <dgm:prSet/>
      <dgm:spPr/>
      <dgm:t>
        <a:bodyPr/>
        <a:lstStyle/>
        <a:p>
          <a:endParaRPr lang="en-US"/>
        </a:p>
      </dgm:t>
    </dgm:pt>
    <dgm:pt modelId="{B05B7813-E653-DC4B-B84A-797EEC0CC446}" type="sibTrans" cxnId="{CCF36004-A9A6-054E-AF85-7550A38D2BA2}">
      <dgm:prSet/>
      <dgm:spPr/>
      <dgm:t>
        <a:bodyPr/>
        <a:lstStyle/>
        <a:p>
          <a:endParaRPr lang="en-US"/>
        </a:p>
      </dgm:t>
    </dgm:pt>
    <dgm:pt modelId="{3DC66C9D-F529-7E45-AD1F-9C86BE271676}">
      <dgm:prSet phldrT="[Text]"/>
      <dgm:spPr/>
      <dgm:t>
        <a:bodyPr/>
        <a:lstStyle/>
        <a:p>
          <a:r>
            <a:rPr lang="en-US" dirty="0"/>
            <a:t>HTTP Event Collector </a:t>
          </a:r>
        </a:p>
      </dgm:t>
    </dgm:pt>
    <dgm:pt modelId="{0620C569-4208-104E-A728-0847E7E8B762}" type="parTrans" cxnId="{51983389-796C-854E-B568-1D142B809B61}">
      <dgm:prSet/>
      <dgm:spPr/>
      <dgm:t>
        <a:bodyPr/>
        <a:lstStyle/>
        <a:p>
          <a:endParaRPr lang="en-US"/>
        </a:p>
      </dgm:t>
    </dgm:pt>
    <dgm:pt modelId="{6D1F957D-E30F-BB42-B698-3862CC24E713}" type="sibTrans" cxnId="{51983389-796C-854E-B568-1D142B809B61}">
      <dgm:prSet/>
      <dgm:spPr/>
      <dgm:t>
        <a:bodyPr/>
        <a:lstStyle/>
        <a:p>
          <a:endParaRPr lang="en-US"/>
        </a:p>
      </dgm:t>
    </dgm:pt>
    <dgm:pt modelId="{94FDB000-870A-074E-A1DE-147CEBBC9060}">
      <dgm:prSet/>
      <dgm:spPr/>
      <dgm:t>
        <a:bodyPr/>
        <a:lstStyle/>
        <a:p>
          <a:r>
            <a:rPr lang="en-US" dirty="0"/>
            <a:t>Add New Token</a:t>
          </a:r>
        </a:p>
      </dgm:t>
    </dgm:pt>
    <dgm:pt modelId="{1F4E7500-D316-564D-9136-B1F1DA0DA75A}" type="parTrans" cxnId="{AAFE72B9-D137-6843-A043-54C1C862E796}">
      <dgm:prSet/>
      <dgm:spPr/>
      <dgm:t>
        <a:bodyPr/>
        <a:lstStyle/>
        <a:p>
          <a:endParaRPr lang="en-US"/>
        </a:p>
      </dgm:t>
    </dgm:pt>
    <dgm:pt modelId="{81AEB23B-6D43-F64B-9696-F27D1FC95226}" type="sibTrans" cxnId="{AAFE72B9-D137-6843-A043-54C1C862E796}">
      <dgm:prSet/>
      <dgm:spPr/>
      <dgm:t>
        <a:bodyPr/>
        <a:lstStyle/>
        <a:p>
          <a:endParaRPr lang="en-US"/>
        </a:p>
      </dgm:t>
    </dgm:pt>
    <dgm:pt modelId="{AF39AB08-D1C2-A842-883B-F045171562F5}" type="pres">
      <dgm:prSet presAssocID="{3A3CB533-2CDE-7041-B42D-F5EE7C8FAF79}" presName="Name0" presStyleCnt="0">
        <dgm:presLayoutVars>
          <dgm:dir/>
          <dgm:resizeHandles val="exact"/>
        </dgm:presLayoutVars>
      </dgm:prSet>
      <dgm:spPr/>
    </dgm:pt>
    <dgm:pt modelId="{CB05B941-525D-E844-AD13-4C44B1AAE888}" type="pres">
      <dgm:prSet presAssocID="{B8BBF83C-AF36-7D42-B6DB-3183A0DED3B0}" presName="parTxOnly" presStyleLbl="node1" presStyleIdx="0" presStyleCnt="4">
        <dgm:presLayoutVars>
          <dgm:bulletEnabled val="1"/>
        </dgm:presLayoutVars>
      </dgm:prSet>
      <dgm:spPr/>
    </dgm:pt>
    <dgm:pt modelId="{4147DBD8-C667-EB48-B873-7EC81DFF84A0}" type="pres">
      <dgm:prSet presAssocID="{74CD639C-1E55-A54C-99CF-A384EE47FFBA}" presName="parSpace" presStyleCnt="0"/>
      <dgm:spPr/>
    </dgm:pt>
    <dgm:pt modelId="{EFECABDA-7C3D-C94E-8B56-F2D8054578F0}" type="pres">
      <dgm:prSet presAssocID="{2A369CDC-6196-8E48-8420-B54A9A1A724A}" presName="parTxOnly" presStyleLbl="node1" presStyleIdx="1" presStyleCnt="4">
        <dgm:presLayoutVars>
          <dgm:bulletEnabled val="1"/>
        </dgm:presLayoutVars>
      </dgm:prSet>
      <dgm:spPr/>
    </dgm:pt>
    <dgm:pt modelId="{7CA80B89-633D-3E41-BA50-5E450C541335}" type="pres">
      <dgm:prSet presAssocID="{B05B7813-E653-DC4B-B84A-797EEC0CC446}" presName="parSpace" presStyleCnt="0"/>
      <dgm:spPr/>
    </dgm:pt>
    <dgm:pt modelId="{D07CAAF2-5337-5049-A493-39CFF3EB1502}" type="pres">
      <dgm:prSet presAssocID="{3DC66C9D-F529-7E45-AD1F-9C86BE271676}" presName="parTxOnly" presStyleLbl="node1" presStyleIdx="2" presStyleCnt="4">
        <dgm:presLayoutVars>
          <dgm:bulletEnabled val="1"/>
        </dgm:presLayoutVars>
      </dgm:prSet>
      <dgm:spPr/>
    </dgm:pt>
    <dgm:pt modelId="{2CFA2889-B40E-E245-A562-E14DF7F44DD0}" type="pres">
      <dgm:prSet presAssocID="{6D1F957D-E30F-BB42-B698-3862CC24E713}" presName="parSpace" presStyleCnt="0"/>
      <dgm:spPr/>
    </dgm:pt>
    <dgm:pt modelId="{4ED4534D-0176-D14C-9543-415CB5AB8F0C}" type="pres">
      <dgm:prSet presAssocID="{94FDB000-870A-074E-A1DE-147CEBBC9060}" presName="parTxOnly" presStyleLbl="node1" presStyleIdx="3" presStyleCnt="4">
        <dgm:presLayoutVars>
          <dgm:bulletEnabled val="1"/>
        </dgm:presLayoutVars>
      </dgm:prSet>
      <dgm:spPr/>
    </dgm:pt>
  </dgm:ptLst>
  <dgm:cxnLst>
    <dgm:cxn modelId="{CCF36004-A9A6-054E-AF85-7550A38D2BA2}" srcId="{3A3CB533-2CDE-7041-B42D-F5EE7C8FAF79}" destId="{2A369CDC-6196-8E48-8420-B54A9A1A724A}" srcOrd="1" destOrd="0" parTransId="{91D2B273-38F3-4D4E-BB79-E6AD373F54F7}" sibTransId="{B05B7813-E653-DC4B-B84A-797EEC0CC446}"/>
    <dgm:cxn modelId="{7270D554-0883-7642-B422-22113DCD97B9}" type="presOf" srcId="{94FDB000-870A-074E-A1DE-147CEBBC9060}" destId="{4ED4534D-0176-D14C-9543-415CB5AB8F0C}" srcOrd="0" destOrd="0" presId="urn:microsoft.com/office/officeart/2005/8/layout/hChevron3"/>
    <dgm:cxn modelId="{90F9AC73-E7C3-5E40-A4F3-521967725091}" srcId="{3A3CB533-2CDE-7041-B42D-F5EE7C8FAF79}" destId="{B8BBF83C-AF36-7D42-B6DB-3183A0DED3B0}" srcOrd="0" destOrd="0" parTransId="{3A72CC36-0E2C-E64B-8DEA-6615BC3101AA}" sibTransId="{74CD639C-1E55-A54C-99CF-A384EE47FFBA}"/>
    <dgm:cxn modelId="{51983389-796C-854E-B568-1D142B809B61}" srcId="{3A3CB533-2CDE-7041-B42D-F5EE7C8FAF79}" destId="{3DC66C9D-F529-7E45-AD1F-9C86BE271676}" srcOrd="2" destOrd="0" parTransId="{0620C569-4208-104E-A728-0847E7E8B762}" sibTransId="{6D1F957D-E30F-BB42-B698-3862CC24E713}"/>
    <dgm:cxn modelId="{D3CDD6A7-CF8B-964C-BFE9-F59EA03ECE0F}" type="presOf" srcId="{B8BBF83C-AF36-7D42-B6DB-3183A0DED3B0}" destId="{CB05B941-525D-E844-AD13-4C44B1AAE888}" srcOrd="0" destOrd="0" presId="urn:microsoft.com/office/officeart/2005/8/layout/hChevron3"/>
    <dgm:cxn modelId="{36241AB8-1B03-194A-9CC7-5BF1BB6B3B45}" type="presOf" srcId="{3A3CB533-2CDE-7041-B42D-F5EE7C8FAF79}" destId="{AF39AB08-D1C2-A842-883B-F045171562F5}" srcOrd="0" destOrd="0" presId="urn:microsoft.com/office/officeart/2005/8/layout/hChevron3"/>
    <dgm:cxn modelId="{AAFE72B9-D137-6843-A043-54C1C862E796}" srcId="{3A3CB533-2CDE-7041-B42D-F5EE7C8FAF79}" destId="{94FDB000-870A-074E-A1DE-147CEBBC9060}" srcOrd="3" destOrd="0" parTransId="{1F4E7500-D316-564D-9136-B1F1DA0DA75A}" sibTransId="{81AEB23B-6D43-F64B-9696-F27D1FC95226}"/>
    <dgm:cxn modelId="{78EC98C4-D1EE-4842-B970-1B3D577C1D14}" type="presOf" srcId="{2A369CDC-6196-8E48-8420-B54A9A1A724A}" destId="{EFECABDA-7C3D-C94E-8B56-F2D8054578F0}" srcOrd="0" destOrd="0" presId="urn:microsoft.com/office/officeart/2005/8/layout/hChevron3"/>
    <dgm:cxn modelId="{9076B7C4-E50E-104F-BB1E-871FC2BE2330}" type="presOf" srcId="{3DC66C9D-F529-7E45-AD1F-9C86BE271676}" destId="{D07CAAF2-5337-5049-A493-39CFF3EB1502}" srcOrd="0" destOrd="0" presId="urn:microsoft.com/office/officeart/2005/8/layout/hChevron3"/>
    <dgm:cxn modelId="{90D31F61-30EF-DA44-9907-929D3F3A3554}" type="presParOf" srcId="{AF39AB08-D1C2-A842-883B-F045171562F5}" destId="{CB05B941-525D-E844-AD13-4C44B1AAE888}" srcOrd="0" destOrd="0" presId="urn:microsoft.com/office/officeart/2005/8/layout/hChevron3"/>
    <dgm:cxn modelId="{F370B72A-EAF0-D346-A1C5-A8C788D583DC}" type="presParOf" srcId="{AF39AB08-D1C2-A842-883B-F045171562F5}" destId="{4147DBD8-C667-EB48-B873-7EC81DFF84A0}" srcOrd="1" destOrd="0" presId="urn:microsoft.com/office/officeart/2005/8/layout/hChevron3"/>
    <dgm:cxn modelId="{963FCEBF-CA70-B441-AD46-AA12A778656B}" type="presParOf" srcId="{AF39AB08-D1C2-A842-883B-F045171562F5}" destId="{EFECABDA-7C3D-C94E-8B56-F2D8054578F0}" srcOrd="2" destOrd="0" presId="urn:microsoft.com/office/officeart/2005/8/layout/hChevron3"/>
    <dgm:cxn modelId="{C5C9EBDD-9A6F-C24F-BB9A-2C41B2B42379}" type="presParOf" srcId="{AF39AB08-D1C2-A842-883B-F045171562F5}" destId="{7CA80B89-633D-3E41-BA50-5E450C541335}" srcOrd="3" destOrd="0" presId="urn:microsoft.com/office/officeart/2005/8/layout/hChevron3"/>
    <dgm:cxn modelId="{E396B177-0721-A84F-A666-309E09B8E7C9}" type="presParOf" srcId="{AF39AB08-D1C2-A842-883B-F045171562F5}" destId="{D07CAAF2-5337-5049-A493-39CFF3EB1502}" srcOrd="4" destOrd="0" presId="urn:microsoft.com/office/officeart/2005/8/layout/hChevron3"/>
    <dgm:cxn modelId="{CE0F136E-5841-6140-875F-B9386A537E04}" type="presParOf" srcId="{AF39AB08-D1C2-A842-883B-F045171562F5}" destId="{2CFA2889-B40E-E245-A562-E14DF7F44DD0}" srcOrd="5" destOrd="0" presId="urn:microsoft.com/office/officeart/2005/8/layout/hChevron3"/>
    <dgm:cxn modelId="{25E6F98F-85AC-8647-BDF2-C16710DAAE2B}" type="presParOf" srcId="{AF39AB08-D1C2-A842-883B-F045171562F5}" destId="{4ED4534D-0176-D14C-9543-415CB5AB8F0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3" csCatId="accent1" phldr="1"/>
      <dgm:spPr/>
    </dgm:pt>
    <dgm:pt modelId="{026AB7D4-647D-DD4D-9BB1-69F4EF9B3155}">
      <dgm:prSet/>
      <dgm:spPr/>
      <dgm:t>
        <a:bodyPr/>
        <a:lstStyle/>
        <a:p>
          <a:r>
            <a:rPr lang="en-US" dirty="0"/>
            <a:t>New Custom </a:t>
          </a:r>
        </a:p>
        <a:p>
          <a:r>
            <a:rPr lang="en-US" dirty="0"/>
            <a:t>IAM Role</a:t>
          </a:r>
        </a:p>
      </dgm:t>
    </dgm:pt>
    <dgm:pt modelId="{42A7E484-5FED-D444-9208-37890613AD33}" type="parTrans" cxnId="{244858E2-830D-D940-8879-16EED97BE1E9}">
      <dgm:prSet/>
      <dgm:spPr/>
      <dgm:t>
        <a:bodyPr/>
        <a:lstStyle/>
        <a:p>
          <a:endParaRPr lang="en-US"/>
        </a:p>
      </dgm:t>
    </dgm:pt>
    <dgm:pt modelId="{EDEEEC5C-CB21-3740-95D6-EC020FE352A9}" type="sibTrans" cxnId="{244858E2-830D-D940-8879-16EED97BE1E9}">
      <dgm:prSet/>
      <dgm:spPr/>
      <dgm:t>
        <a:bodyPr/>
        <a:lstStyle/>
        <a:p>
          <a:endParaRPr lang="en-US"/>
        </a:p>
      </dgm:t>
    </dgm:pt>
    <dgm:pt modelId="{B9114D1B-466A-DF47-9E60-DCFA4A4261D2}">
      <dgm:prSet/>
      <dgm:spPr/>
      <dgm:t>
        <a:bodyPr/>
        <a:lstStyle/>
        <a:p>
          <a:r>
            <a:rPr lang="en-US" dirty="0"/>
            <a:t>Create Role</a:t>
          </a:r>
        </a:p>
      </dgm:t>
    </dgm:pt>
    <dgm:pt modelId="{04BBAB51-F2AF-1A48-8AAD-E04224640BE6}" type="parTrans" cxnId="{928DC9DE-9CA6-D345-865B-EF3F3B64528A}">
      <dgm:prSet/>
      <dgm:spPr/>
      <dgm:t>
        <a:bodyPr/>
        <a:lstStyle/>
        <a:p>
          <a:endParaRPr lang="en-US"/>
        </a:p>
      </dgm:t>
    </dgm:pt>
    <dgm:pt modelId="{F954C063-CF78-4B43-BDDE-7BA6BDADFEF3}" type="sibTrans" cxnId="{928DC9DE-9CA6-D345-865B-EF3F3B64528A}">
      <dgm:prSet/>
      <dgm:spPr/>
      <dgm:t>
        <a:bodyPr/>
        <a:lstStyle/>
        <a:p>
          <a:endParaRPr lang="en-US"/>
        </a:p>
      </dgm:t>
    </dgm:pt>
    <dgm:pt modelId="{F96A94C0-889D-D847-ABEC-B467038EC0C1}">
      <dgm:prSet/>
      <dgm:spPr/>
      <dgm:t>
        <a:bodyPr/>
        <a:lstStyle/>
        <a:p>
          <a:r>
            <a:rPr lang="en-US" dirty="0"/>
            <a:t>Enable Lambda Function</a:t>
          </a:r>
        </a:p>
      </dgm:t>
    </dgm:pt>
    <dgm:pt modelId="{02B3266F-1711-3149-AA2A-312C62C6D66B}" type="parTrans" cxnId="{9BC384B3-AAC6-9E49-B4FE-8AD17A4305E1}">
      <dgm:prSet/>
      <dgm:spPr/>
      <dgm:t>
        <a:bodyPr/>
        <a:lstStyle/>
        <a:p>
          <a:endParaRPr lang="en-US"/>
        </a:p>
      </dgm:t>
    </dgm:pt>
    <dgm:pt modelId="{BA24BFF7-15AC-1C4C-8A8C-0AF011ACEF2D}" type="sibTrans" cxnId="{9BC384B3-AAC6-9E49-B4FE-8AD17A4305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483198A-F647-304B-AB32-328765685DBC}" type="pres">
      <dgm:prSet presAssocID="{026AB7D4-647D-DD4D-9BB1-69F4EF9B3155}" presName="parTxOnly" presStyleLbl="node1" presStyleIdx="0" presStyleCnt="3">
        <dgm:presLayoutVars>
          <dgm:bulletEnabled val="1"/>
        </dgm:presLayoutVars>
      </dgm:prSet>
      <dgm:spPr/>
    </dgm:pt>
    <dgm:pt modelId="{F24C2BF1-127C-DE4A-9C70-9BD68DE45D7C}" type="pres">
      <dgm:prSet presAssocID="{EDEEEC5C-CB21-3740-95D6-EC020FE352A9}" presName="parSpace" presStyleCnt="0"/>
      <dgm:spPr/>
    </dgm:pt>
    <dgm:pt modelId="{D1D7DF4A-C3C1-8C46-8276-F9D0F2F9FA52}" type="pres">
      <dgm:prSet presAssocID="{B9114D1B-466A-DF47-9E60-DCFA4A4261D2}" presName="parTxOnly" presStyleLbl="node1" presStyleIdx="1" presStyleCnt="3">
        <dgm:presLayoutVars>
          <dgm:bulletEnabled val="1"/>
        </dgm:presLayoutVars>
      </dgm:prSet>
      <dgm:spPr/>
    </dgm:pt>
    <dgm:pt modelId="{2B53A4FB-FADA-DF4F-BD9D-4AE092CB4274}" type="pres">
      <dgm:prSet presAssocID="{F954C063-CF78-4B43-BDDE-7BA6BDADFEF3}" presName="parSpace" presStyleCnt="0"/>
      <dgm:spPr/>
    </dgm:pt>
    <dgm:pt modelId="{E3451BC1-F58C-5B49-AADE-7DBAEE9F0390}" type="pres">
      <dgm:prSet presAssocID="{F96A94C0-889D-D847-ABEC-B467038EC0C1}" presName="parTxOnly" presStyleLbl="node1" presStyleIdx="2" presStyleCnt="3">
        <dgm:presLayoutVars>
          <dgm:bulletEnabled val="1"/>
        </dgm:presLayoutVars>
      </dgm:prSet>
      <dgm:spPr/>
    </dgm:pt>
  </dgm:ptLst>
  <dgm:cxnLst>
    <dgm:cxn modelId="{6E4ADE23-ECD0-6840-9258-D8168728FABB}" type="presOf" srcId="{B9114D1B-466A-DF47-9E60-DCFA4A4261D2}" destId="{D1D7DF4A-C3C1-8C46-8276-F9D0F2F9FA52}" srcOrd="0" destOrd="0" presId="urn:microsoft.com/office/officeart/2005/8/layout/hChevron3"/>
    <dgm:cxn modelId="{8688AE63-F201-3E4E-BCA1-A49560FD2FB8}" type="presOf" srcId="{96D42787-0C45-3441-AD17-74ADFA3A603F}" destId="{0305BD54-8EE2-3A48-B335-CF74AB1B2128}" srcOrd="0" destOrd="0" presId="urn:microsoft.com/office/officeart/2005/8/layout/hChevron3"/>
    <dgm:cxn modelId="{8169797D-365E-E041-9413-0877678DD352}" type="presOf" srcId="{026AB7D4-647D-DD4D-9BB1-69F4EF9B3155}" destId="{5483198A-F647-304B-AB32-328765685DBC}" srcOrd="0" destOrd="0" presId="urn:microsoft.com/office/officeart/2005/8/layout/hChevron3"/>
    <dgm:cxn modelId="{9BC384B3-AAC6-9E49-B4FE-8AD17A4305E1}" srcId="{96D42787-0C45-3441-AD17-74ADFA3A603F}" destId="{F96A94C0-889D-D847-ABEC-B467038EC0C1}" srcOrd="2" destOrd="0" parTransId="{02B3266F-1711-3149-AA2A-312C62C6D66B}" sibTransId="{BA24BFF7-15AC-1C4C-8A8C-0AF011ACEF2D}"/>
    <dgm:cxn modelId="{928DC9DE-9CA6-D345-865B-EF3F3B64528A}" srcId="{96D42787-0C45-3441-AD17-74ADFA3A603F}" destId="{B9114D1B-466A-DF47-9E60-DCFA4A4261D2}" srcOrd="1" destOrd="0" parTransId="{04BBAB51-F2AF-1A48-8AAD-E04224640BE6}" sibTransId="{F954C063-CF78-4B43-BDDE-7BA6BDADFEF3}"/>
    <dgm:cxn modelId="{60EF64E0-AC20-5F4B-B3E0-DFE52158B2C7}" type="presOf" srcId="{F96A94C0-889D-D847-ABEC-B467038EC0C1}" destId="{E3451BC1-F58C-5B49-AADE-7DBAEE9F0390}" srcOrd="0" destOrd="0" presId="urn:microsoft.com/office/officeart/2005/8/layout/hChevron3"/>
    <dgm:cxn modelId="{244858E2-830D-D940-8879-16EED97BE1E9}" srcId="{96D42787-0C45-3441-AD17-74ADFA3A603F}" destId="{026AB7D4-647D-DD4D-9BB1-69F4EF9B3155}" srcOrd="0" destOrd="0" parTransId="{42A7E484-5FED-D444-9208-37890613AD33}" sibTransId="{EDEEEC5C-CB21-3740-95D6-EC020FE352A9}"/>
    <dgm:cxn modelId="{4CB38C70-FB3A-9444-91DC-B3A81D6B2EAD}" type="presParOf" srcId="{0305BD54-8EE2-3A48-B335-CF74AB1B2128}" destId="{5483198A-F647-304B-AB32-328765685DBC}" srcOrd="0" destOrd="0" presId="urn:microsoft.com/office/officeart/2005/8/layout/hChevron3"/>
    <dgm:cxn modelId="{75509753-54BF-0841-93BC-D695B689CDAF}" type="presParOf" srcId="{0305BD54-8EE2-3A48-B335-CF74AB1B2128}" destId="{F24C2BF1-127C-DE4A-9C70-9BD68DE45D7C}" srcOrd="1" destOrd="0" presId="urn:microsoft.com/office/officeart/2005/8/layout/hChevron3"/>
    <dgm:cxn modelId="{7F84E680-BD36-4D42-8140-590BC49E2CF4}" type="presParOf" srcId="{0305BD54-8EE2-3A48-B335-CF74AB1B2128}" destId="{D1D7DF4A-C3C1-8C46-8276-F9D0F2F9FA52}" srcOrd="2" destOrd="0" presId="urn:microsoft.com/office/officeart/2005/8/layout/hChevron3"/>
    <dgm:cxn modelId="{17809B45-7670-F448-AC8F-4F45F867D832}" type="presParOf" srcId="{0305BD54-8EE2-3A48-B335-CF74AB1B2128}" destId="{2B53A4FB-FADA-DF4F-BD9D-4AE092CB4274}" srcOrd="3" destOrd="0" presId="urn:microsoft.com/office/officeart/2005/8/layout/hChevron3"/>
    <dgm:cxn modelId="{44E4B9C6-C9BF-1D48-8819-E11ABC4102A9}" type="presParOf" srcId="{0305BD54-8EE2-3A48-B335-CF74AB1B2128}" destId="{E3451BC1-F58C-5B49-AADE-7DBAEE9F0390}"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848492-4F22-4C40-9D55-E2E3984E9C73}">
      <dsp:nvSpPr>
        <dsp:cNvPr id="0" name=""/>
        <dsp:cNvSpPr/>
      </dsp:nvSpPr>
      <dsp:spPr>
        <a:xfrm rot="16200000">
          <a:off x="-389769" y="390802"/>
          <a:ext cx="3467100" cy="2685494"/>
        </a:xfrm>
        <a:prstGeom prst="flowChartManualOperati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marL="0" lvl="0" indent="0" algn="l" defTabSz="1022350">
            <a:lnSpc>
              <a:spcPct val="90000"/>
            </a:lnSpc>
            <a:spcBef>
              <a:spcPct val="0"/>
            </a:spcBef>
            <a:spcAft>
              <a:spcPct val="35000"/>
            </a:spcAft>
            <a:buNone/>
          </a:pPr>
          <a:r>
            <a:rPr lang="en-US" sz="2300" kern="1200" dirty="0"/>
            <a:t>Splunk Cloud Sales Trial</a:t>
          </a:r>
        </a:p>
        <a:p>
          <a:pPr marL="171450" lvl="1" indent="-171450" algn="l" defTabSz="800100">
            <a:lnSpc>
              <a:spcPct val="90000"/>
            </a:lnSpc>
            <a:spcBef>
              <a:spcPct val="0"/>
            </a:spcBef>
            <a:spcAft>
              <a:spcPct val="15000"/>
            </a:spcAft>
            <a:buChar char="•"/>
          </a:pPr>
          <a:r>
            <a:rPr lang="en-US" sz="1800" kern="1200" dirty="0"/>
            <a:t>Fast Free Deployment</a:t>
          </a:r>
        </a:p>
        <a:p>
          <a:pPr marL="171450" lvl="1" indent="-171450" algn="l" defTabSz="800100">
            <a:lnSpc>
              <a:spcPct val="90000"/>
            </a:lnSpc>
            <a:spcBef>
              <a:spcPct val="0"/>
            </a:spcBef>
            <a:spcAft>
              <a:spcPct val="15000"/>
            </a:spcAft>
            <a:buChar char="•"/>
          </a:pPr>
          <a:r>
            <a:rPr lang="en-US" sz="1800" kern="1200" dirty="0"/>
            <a:t>15 Day Trial</a:t>
          </a:r>
        </a:p>
      </dsp:txBody>
      <dsp:txXfrm rot="5400000">
        <a:off x="1034" y="693419"/>
        <a:ext cx="2685494" cy="2080260"/>
      </dsp:txXfrm>
    </dsp:sp>
    <dsp:sp modelId="{468E293B-4D28-514E-9552-AFFA224CD0F3}">
      <dsp:nvSpPr>
        <dsp:cNvPr id="0" name=""/>
        <dsp:cNvSpPr/>
      </dsp:nvSpPr>
      <dsp:spPr>
        <a:xfrm rot="16200000">
          <a:off x="2497137" y="390802"/>
          <a:ext cx="3467100" cy="2685494"/>
        </a:xfrm>
        <a:prstGeom prst="flowChartManualOperation">
          <a:avLst/>
        </a:prstGeom>
        <a:gradFill rotWithShape="0">
          <a:gsLst>
            <a:gs pos="0">
              <a:schemeClr val="accent5">
                <a:hueOff val="-3995029"/>
                <a:satOff val="-14754"/>
                <a:lumOff val="13530"/>
                <a:alphaOff val="0"/>
                <a:satMod val="103000"/>
                <a:lumMod val="102000"/>
                <a:tint val="94000"/>
              </a:schemeClr>
            </a:gs>
            <a:gs pos="50000">
              <a:schemeClr val="accent5">
                <a:hueOff val="-3995029"/>
                <a:satOff val="-14754"/>
                <a:lumOff val="13530"/>
                <a:alphaOff val="0"/>
                <a:satMod val="110000"/>
                <a:lumMod val="100000"/>
                <a:shade val="100000"/>
              </a:schemeClr>
            </a:gs>
            <a:gs pos="100000">
              <a:schemeClr val="accent5">
                <a:hueOff val="-3995029"/>
                <a:satOff val="-14754"/>
                <a:lumOff val="135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marL="0" lvl="0" indent="0" algn="l" defTabSz="1022350">
            <a:lnSpc>
              <a:spcPct val="90000"/>
            </a:lnSpc>
            <a:spcBef>
              <a:spcPct val="0"/>
            </a:spcBef>
            <a:spcAft>
              <a:spcPct val="35000"/>
            </a:spcAft>
            <a:buNone/>
          </a:pPr>
          <a:r>
            <a:rPr lang="en-US" sz="2300" kern="1200" dirty="0"/>
            <a:t>AWS Marketplace AMI</a:t>
          </a:r>
        </a:p>
        <a:p>
          <a:pPr marL="171450" lvl="1" indent="-171450" algn="l" defTabSz="800100">
            <a:lnSpc>
              <a:spcPct val="90000"/>
            </a:lnSpc>
            <a:spcBef>
              <a:spcPct val="0"/>
            </a:spcBef>
            <a:spcAft>
              <a:spcPct val="15000"/>
            </a:spcAft>
            <a:buChar char="•"/>
          </a:pPr>
          <a:r>
            <a:rPr lang="en-US" sz="1800" kern="1200" dirty="0"/>
            <a:t>Deploy Splunk in customer VPC</a:t>
          </a:r>
        </a:p>
        <a:p>
          <a:pPr marL="171450" lvl="1" indent="-171450" algn="l" defTabSz="800100">
            <a:lnSpc>
              <a:spcPct val="90000"/>
            </a:lnSpc>
            <a:spcBef>
              <a:spcPct val="0"/>
            </a:spcBef>
            <a:spcAft>
              <a:spcPct val="15000"/>
            </a:spcAft>
            <a:buChar char="•"/>
          </a:pPr>
          <a:r>
            <a:rPr lang="en-US" sz="1800" kern="1200" dirty="0"/>
            <a:t>Extended Deployment</a:t>
          </a:r>
        </a:p>
      </dsp:txBody>
      <dsp:txXfrm rot="5400000">
        <a:off x="2887940" y="693419"/>
        <a:ext cx="2685494" cy="2080260"/>
      </dsp:txXfrm>
    </dsp:sp>
    <dsp:sp modelId="{B492439B-6D60-2640-83F6-112A150937D3}">
      <dsp:nvSpPr>
        <dsp:cNvPr id="0" name=""/>
        <dsp:cNvSpPr/>
      </dsp:nvSpPr>
      <dsp:spPr>
        <a:xfrm rot="16200000">
          <a:off x="5384044" y="390802"/>
          <a:ext cx="3467100" cy="2685494"/>
        </a:xfrm>
        <a:prstGeom prst="flowChartManualOperation">
          <a:avLst/>
        </a:prstGeom>
        <a:gradFill rotWithShape="0">
          <a:gsLst>
            <a:gs pos="0">
              <a:schemeClr val="accent5">
                <a:hueOff val="-7990058"/>
                <a:satOff val="-29508"/>
                <a:lumOff val="27060"/>
                <a:alphaOff val="0"/>
                <a:satMod val="103000"/>
                <a:lumMod val="102000"/>
                <a:tint val="94000"/>
              </a:schemeClr>
            </a:gs>
            <a:gs pos="50000">
              <a:schemeClr val="accent5">
                <a:hueOff val="-7990058"/>
                <a:satOff val="-29508"/>
                <a:lumOff val="27060"/>
                <a:alphaOff val="0"/>
                <a:satMod val="110000"/>
                <a:lumMod val="100000"/>
                <a:shade val="100000"/>
              </a:schemeClr>
            </a:gs>
            <a:gs pos="100000">
              <a:schemeClr val="accent5">
                <a:hueOff val="-7990058"/>
                <a:satOff val="-29508"/>
                <a:lumOff val="2706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050" tIns="0" rIns="145502" bIns="0" numCol="1" spcCol="1270" anchor="t" anchorCtr="0">
          <a:noAutofit/>
        </a:bodyPr>
        <a:lstStyle/>
        <a:p>
          <a:pPr marL="0" lvl="0" indent="0" algn="l" defTabSz="1022350">
            <a:lnSpc>
              <a:spcPct val="90000"/>
            </a:lnSpc>
            <a:spcBef>
              <a:spcPct val="0"/>
            </a:spcBef>
            <a:spcAft>
              <a:spcPct val="35000"/>
            </a:spcAft>
            <a:buNone/>
          </a:pPr>
          <a:r>
            <a:rPr lang="en-US" sz="2300" kern="1200" dirty="0"/>
            <a:t>"Quick Start" Cloud Formation Template</a:t>
          </a:r>
        </a:p>
        <a:p>
          <a:pPr marL="171450" lvl="1" indent="-171450" algn="l" defTabSz="800100">
            <a:lnSpc>
              <a:spcPct val="90000"/>
            </a:lnSpc>
            <a:spcBef>
              <a:spcPct val="0"/>
            </a:spcBef>
            <a:spcAft>
              <a:spcPct val="15000"/>
            </a:spcAft>
            <a:buChar char="•"/>
          </a:pPr>
          <a:r>
            <a:rPr lang="en-US" sz="1800" kern="1200" dirty="0"/>
            <a:t>Build out full Splunk Enterprise Stack</a:t>
          </a:r>
        </a:p>
        <a:p>
          <a:pPr marL="171450" lvl="1" indent="-171450" algn="l" defTabSz="800100">
            <a:lnSpc>
              <a:spcPct val="90000"/>
            </a:lnSpc>
            <a:spcBef>
              <a:spcPct val="0"/>
            </a:spcBef>
            <a:spcAft>
              <a:spcPct val="15000"/>
            </a:spcAft>
            <a:buChar char="•"/>
          </a:pPr>
          <a:r>
            <a:rPr lang="en-US" sz="1800" kern="1200" dirty="0"/>
            <a:t>Scale out for large data ingest</a:t>
          </a:r>
        </a:p>
      </dsp:txBody>
      <dsp:txXfrm rot="5400000">
        <a:off x="5774847" y="693419"/>
        <a:ext cx="2685494" cy="2080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5B941-525D-E844-AD13-4C44B1AAE888}">
      <dsp:nvSpPr>
        <dsp:cNvPr id="0" name=""/>
        <dsp:cNvSpPr/>
      </dsp:nvSpPr>
      <dsp:spPr>
        <a:xfrm>
          <a:off x="2478" y="0"/>
          <a:ext cx="2487181" cy="811801"/>
        </a:xfrm>
        <a:prstGeom prst="homePlate">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Settings</a:t>
          </a:r>
        </a:p>
      </dsp:txBody>
      <dsp:txXfrm>
        <a:off x="2478" y="0"/>
        <a:ext cx="2284231" cy="811801"/>
      </dsp:txXfrm>
    </dsp:sp>
    <dsp:sp modelId="{EFECABDA-7C3D-C94E-8B56-F2D8054578F0}">
      <dsp:nvSpPr>
        <dsp:cNvPr id="0" name=""/>
        <dsp:cNvSpPr/>
      </dsp:nvSpPr>
      <dsp:spPr>
        <a:xfrm>
          <a:off x="1992224" y="0"/>
          <a:ext cx="2487181" cy="811801"/>
        </a:xfrm>
        <a:prstGeom prst="chevron">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Data Inputs</a:t>
          </a:r>
        </a:p>
      </dsp:txBody>
      <dsp:txXfrm>
        <a:off x="2398125" y="0"/>
        <a:ext cx="1675380" cy="811801"/>
      </dsp:txXfrm>
    </dsp:sp>
    <dsp:sp modelId="{D07CAAF2-5337-5049-A493-39CFF3EB1502}">
      <dsp:nvSpPr>
        <dsp:cNvPr id="0" name=""/>
        <dsp:cNvSpPr/>
      </dsp:nvSpPr>
      <dsp:spPr>
        <a:xfrm>
          <a:off x="3981969" y="0"/>
          <a:ext cx="2487181" cy="811801"/>
        </a:xfrm>
        <a:prstGeom prst="chevron">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HTTP Event Collector </a:t>
          </a:r>
        </a:p>
      </dsp:txBody>
      <dsp:txXfrm>
        <a:off x="4387870" y="0"/>
        <a:ext cx="1675380" cy="811801"/>
      </dsp:txXfrm>
    </dsp:sp>
    <dsp:sp modelId="{4ED4534D-0176-D14C-9543-415CB5AB8F0C}">
      <dsp:nvSpPr>
        <dsp:cNvPr id="0" name=""/>
        <dsp:cNvSpPr/>
      </dsp:nvSpPr>
      <dsp:spPr>
        <a:xfrm>
          <a:off x="5971714" y="0"/>
          <a:ext cx="2487181" cy="811801"/>
        </a:xfrm>
        <a:prstGeom prst="chevron">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Add New Token</a:t>
          </a:r>
        </a:p>
      </dsp:txBody>
      <dsp:txXfrm>
        <a:off x="6377615" y="0"/>
        <a:ext cx="1675380" cy="811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83198A-F647-304B-AB32-328765685DBC}">
      <dsp:nvSpPr>
        <dsp:cNvPr id="0" name=""/>
        <dsp:cNvSpPr/>
      </dsp:nvSpPr>
      <dsp:spPr>
        <a:xfrm>
          <a:off x="3693" y="0"/>
          <a:ext cx="3230105" cy="659101"/>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0678"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New Custom </a:t>
          </a:r>
        </a:p>
        <a:p>
          <a:pPr marL="0" lvl="0" indent="0" algn="ctr" defTabSz="755650">
            <a:lnSpc>
              <a:spcPct val="90000"/>
            </a:lnSpc>
            <a:spcBef>
              <a:spcPct val="0"/>
            </a:spcBef>
            <a:spcAft>
              <a:spcPct val="35000"/>
            </a:spcAft>
            <a:buNone/>
          </a:pPr>
          <a:r>
            <a:rPr lang="en-US" sz="1700" kern="1200" dirty="0"/>
            <a:t>IAM Role</a:t>
          </a:r>
        </a:p>
      </dsp:txBody>
      <dsp:txXfrm>
        <a:off x="3693" y="0"/>
        <a:ext cx="3065330" cy="659101"/>
      </dsp:txXfrm>
    </dsp:sp>
    <dsp:sp modelId="{D1D7DF4A-C3C1-8C46-8276-F9D0F2F9FA52}">
      <dsp:nvSpPr>
        <dsp:cNvPr id="0" name=""/>
        <dsp:cNvSpPr/>
      </dsp:nvSpPr>
      <dsp:spPr>
        <a:xfrm>
          <a:off x="2587778" y="0"/>
          <a:ext cx="3230105" cy="659101"/>
        </a:xfrm>
        <a:prstGeom prst="chevron">
          <a:avLst/>
        </a:prstGeom>
        <a:gradFill rotWithShape="0">
          <a:gsLst>
            <a:gs pos="0">
              <a:schemeClr val="accent1">
                <a:shade val="80000"/>
                <a:hueOff val="203476"/>
                <a:satOff val="-11542"/>
                <a:lumOff val="15121"/>
                <a:alphaOff val="0"/>
                <a:satMod val="103000"/>
                <a:lumMod val="102000"/>
                <a:tint val="94000"/>
              </a:schemeClr>
            </a:gs>
            <a:gs pos="50000">
              <a:schemeClr val="accent1">
                <a:shade val="80000"/>
                <a:hueOff val="203476"/>
                <a:satOff val="-11542"/>
                <a:lumOff val="15121"/>
                <a:alphaOff val="0"/>
                <a:satMod val="110000"/>
                <a:lumMod val="100000"/>
                <a:shade val="100000"/>
              </a:schemeClr>
            </a:gs>
            <a:gs pos="100000">
              <a:schemeClr val="accent1">
                <a:shade val="80000"/>
                <a:hueOff val="203476"/>
                <a:satOff val="-11542"/>
                <a:lumOff val="151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Create Role</a:t>
          </a:r>
        </a:p>
      </dsp:txBody>
      <dsp:txXfrm>
        <a:off x="2917329" y="0"/>
        <a:ext cx="2571004" cy="659101"/>
      </dsp:txXfrm>
    </dsp:sp>
    <dsp:sp modelId="{E3451BC1-F58C-5B49-AADE-7DBAEE9F0390}">
      <dsp:nvSpPr>
        <dsp:cNvPr id="0" name=""/>
        <dsp:cNvSpPr/>
      </dsp:nvSpPr>
      <dsp:spPr>
        <a:xfrm>
          <a:off x="5171862" y="0"/>
          <a:ext cx="3230105" cy="659101"/>
        </a:xfrm>
        <a:prstGeom prst="chevron">
          <a:avLst/>
        </a:prstGeom>
        <a:gradFill rotWithShape="0">
          <a:gsLst>
            <a:gs pos="0">
              <a:schemeClr val="accent1">
                <a:shade val="80000"/>
                <a:hueOff val="406952"/>
                <a:satOff val="-23084"/>
                <a:lumOff val="30243"/>
                <a:alphaOff val="0"/>
                <a:satMod val="103000"/>
                <a:lumMod val="102000"/>
                <a:tint val="94000"/>
              </a:schemeClr>
            </a:gs>
            <a:gs pos="50000">
              <a:schemeClr val="accent1">
                <a:shade val="80000"/>
                <a:hueOff val="406952"/>
                <a:satOff val="-23084"/>
                <a:lumOff val="30243"/>
                <a:alphaOff val="0"/>
                <a:satMod val="110000"/>
                <a:lumMod val="100000"/>
                <a:shade val="100000"/>
              </a:schemeClr>
            </a:gs>
            <a:gs pos="100000">
              <a:schemeClr val="accent1">
                <a:shade val="80000"/>
                <a:hueOff val="406952"/>
                <a:satOff val="-23084"/>
                <a:lumOff val="302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t>Enable Lambda Function</a:t>
          </a:r>
        </a:p>
      </dsp:txBody>
      <dsp:txXfrm>
        <a:off x="5501413" y="0"/>
        <a:ext cx="2571004" cy="6591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10/19/18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10/19/18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92335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Lambda under Compute.</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24395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 now.</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2069604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Create Function, then search for the Splunk blue prints. Select the ‘</a:t>
            </a:r>
            <a:r>
              <a:rPr lang="en-US" dirty="0" err="1"/>
              <a:t>splunk</a:t>
            </a:r>
            <a:r>
              <a:rPr lang="en-US" dirty="0"/>
              <a:t>-</a:t>
            </a:r>
            <a:r>
              <a:rPr lang="en-US" dirty="0" err="1"/>
              <a:t>cloudwatch</a:t>
            </a:r>
            <a:r>
              <a:rPr lang="en-US" dirty="0"/>
              <a:t>-logs-processing’ blue print.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0145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 function a name, like</a:t>
            </a:r>
            <a:r>
              <a:rPr lang="en-US" baseline="0" dirty="0"/>
              <a:t> “</a:t>
            </a:r>
            <a:r>
              <a:rPr lang="en-US" baseline="0" dirty="0" err="1"/>
              <a:t>vpcFlowLogsFunction</a:t>
            </a:r>
            <a:r>
              <a:rPr lang="en-US" baseline="0" dirty="0"/>
              <a:t>.” If this is the first time you’re setting up Lambda Function you will need to create a new role. That is detailed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1210483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Once you’ve selected</a:t>
            </a:r>
            <a:r>
              <a:rPr lang="en-US" baseline="0" dirty="0"/>
              <a:t> “Create new role,” you will be taken to a new tab where the ‘</a:t>
            </a:r>
            <a:r>
              <a:rPr lang="en-US" baseline="0" dirty="0" err="1"/>
              <a:t>lambda_basic_execution</a:t>
            </a:r>
            <a:r>
              <a:rPr lang="en-US" baseline="0" dirty="0"/>
              <a:t>’ role has been created for you. 2) Click on allow and then go back to your screen for creating the Lambda function, select the newly created role ‘</a:t>
            </a:r>
            <a:r>
              <a:rPr lang="en-US" baseline="0" dirty="0" err="1"/>
              <a:t>lambda_basic_execution</a:t>
            </a:r>
            <a:r>
              <a:rPr lang="en-US" baseline="0" dirty="0"/>
              <a:t>.’ 3) Select the CloudWatch Log group you created earlier, </a:t>
            </a:r>
            <a:r>
              <a:rPr lang="en-US" baseline="0" dirty="0" err="1"/>
              <a:t>VPCFlowLogsGroup</a:t>
            </a:r>
            <a:r>
              <a:rPr lang="en-US" baseline="0" dirty="0"/>
              <a:t>, that will trigger this Lambda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433761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you’ve named your function, given it permission to execute and selected the CloudWatch Log group to trigger the function you will now just need to fill out two variables for the script. The first he the HEC_URL which is the endpoint where the data will be sent. If you have : </a:t>
            </a:r>
          </a:p>
          <a:p>
            <a:r>
              <a:rPr lang="en-US" baseline="0" dirty="0"/>
              <a:t>	- a Splunk Cloud instance, the URL will be https://http-input-&lt;customer&gt;.</a:t>
            </a:r>
            <a:r>
              <a:rPr lang="en-US" baseline="0" dirty="0" err="1"/>
              <a:t>splunkcloud.com</a:t>
            </a:r>
            <a:r>
              <a:rPr lang="en-US" baseline="0" dirty="0"/>
              <a:t>/services/collector</a:t>
            </a:r>
          </a:p>
          <a:p>
            <a:r>
              <a:rPr lang="en-US" baseline="0" dirty="0"/>
              <a:t>	- a Splunk Cloud Sales Trial, the URL will be https://input-&lt;trial&gt;.cloud.splunk.com:8088/services/collector</a:t>
            </a:r>
          </a:p>
          <a:p>
            <a:r>
              <a:rPr lang="en-US" baseline="0" dirty="0"/>
              <a:t>	- a Splunk AMI from marketplace, the URL should be https://&lt;</a:t>
            </a:r>
            <a:r>
              <a:rPr lang="en-US" baseline="0" dirty="0" err="1"/>
              <a:t>ip_address</a:t>
            </a:r>
            <a:r>
              <a:rPr lang="en-US" baseline="0" dirty="0"/>
              <a:t>&gt;:8088/services/collector</a:t>
            </a:r>
          </a:p>
          <a:p>
            <a:r>
              <a:rPr lang="en-US" baseline="0" dirty="0"/>
              <a:t>Finally, put in your HEC Token </a:t>
            </a:r>
            <a:r>
              <a:rPr lang="en-US" baseline="0"/>
              <a:t>from when you created the HEC input and click ”Create Function.”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63481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quick ways</a:t>
            </a:r>
            <a:r>
              <a:rPr lang="en-US" baseline="0" dirty="0"/>
              <a:t> to start using Splunk in AWS.  First, you can deploy a free Splunk Cloud sales trial.  This free trial allows you to quickly start using Splunk and have an instance to collect your AWS data.  The AWS Marketplace AMI gives you more control over the Splunk instance. If you are unable to use a sales trial, or want it longer than 15 days this would be the recommended approach.  Finally, if you need an enterprise ready deployment of Splunk, then it would be recommended that you use the CloudFormation templates to setup the three tiered Splunk </a:t>
            </a:r>
            <a:r>
              <a:rPr lang="en-US" baseline="0" dirty="0" err="1"/>
              <a:t>enviornment</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91443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Splunk Cloud sales trial, log into Splunk and click on Free</a:t>
            </a:r>
            <a:r>
              <a:rPr lang="en-US" baseline="0" dirty="0"/>
              <a:t> Splunk.  Now select Cloud trial and click OK.  Your sales trial will spin up in a few minutes and you should be able to start using it soon thereafter.  For the Marketplace AMI, go to https://aws.amazon.com/marketplace and search for Splunk. Select the Splunk Enterprise item and launch it manually.  Make sure to add additional storage so that you do not run into any space constraint issues with your AWS instance. I would recommend attaching a 100GB GP2 EBS volume.  Once your instance is up, then log into your deployment and install the Splunk App for AWS, the Add-on for AWS and the other dependencies listed in the next slide.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350119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install the Splunk App for AWS on your search head; if you are using a single instance then you can also install the Add-on in that instance. It is NOT recommended that you put any inputs on your</a:t>
            </a:r>
            <a:r>
              <a:rPr lang="en-US" baseline="0" dirty="0"/>
              <a:t> search head since this will have an impact on your search performance. If you are using this in a production environment, make sure to install the AWS Add-on on a Heavy Weight Forwarder (HWF).  Finally, make sure to enable your HTTP Event Collector on your collection node. Follow the steps in the next slide on how to setup a new token and </a:t>
            </a:r>
            <a:r>
              <a:rPr lang="en-US" baseline="0" dirty="0" err="1"/>
              <a:t>sourcetype</a:t>
            </a:r>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52682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more in-depth</a:t>
            </a:r>
            <a:r>
              <a:rPr lang="en-US" baseline="0" dirty="0"/>
              <a:t> explanation on how to use CloudFormation templates, please look at module 6.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321388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177570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HEC input, go to Settings -&gt; Data Inputs -&gt; HTTP Event Collector -&gt; Add</a:t>
            </a:r>
            <a:r>
              <a:rPr lang="en-US" baseline="0" dirty="0"/>
              <a:t> New token.  Give the input a name, </a:t>
            </a:r>
            <a:r>
              <a:rPr lang="en-US" baseline="0" dirty="0" err="1"/>
              <a:t>aws:vpcflow</a:t>
            </a:r>
            <a:r>
              <a:rPr lang="en-US" baseline="0" dirty="0"/>
              <a:t>, and then make sure to select the </a:t>
            </a:r>
            <a:r>
              <a:rPr lang="en-US" baseline="0" dirty="0" err="1"/>
              <a:t>sourcetype</a:t>
            </a:r>
            <a:r>
              <a:rPr lang="en-US" baseline="0" dirty="0"/>
              <a:t> “</a:t>
            </a:r>
            <a:r>
              <a:rPr lang="en-US" baseline="0" dirty="0" err="1"/>
              <a:t>aws:cloudwatchlogs:vpcflow</a:t>
            </a:r>
            <a:r>
              <a:rPr lang="en-US" baseline="0" dirty="0"/>
              <a:t>.” If you do not have this </a:t>
            </a:r>
            <a:r>
              <a:rPr lang="en-US" baseline="0" dirty="0" err="1"/>
              <a:t>sourcetype</a:t>
            </a:r>
            <a:r>
              <a:rPr lang="en-US" baseline="0" dirty="0"/>
              <a:t>, make sure that the app / add-on were installed on your instance.  Finally, keep the default index selected, unless you have changed the default index you are sending your AWS data. By default the app looks to the main index to find AWS data which it will use to populate the Summary Indexes.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464162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1880887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122700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3764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902329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602978467"/>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53"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splunkbase.splunk.com/app/1274/" TargetMode="External"/><Relationship Id="rId7" Type="http://schemas.openxmlformats.org/officeDocument/2006/relationships/hyperlink" Target="https://splunkbase.splunk.com/app/2883/" TargetMode="External"/><Relationship Id="rId2" Type="http://schemas.openxmlformats.org/officeDocument/2006/relationships/hyperlink" Target="https://splunkbase.splunk.com/app/1876/#/overview" TargetMode="External"/><Relationship Id="rId1" Type="http://schemas.openxmlformats.org/officeDocument/2006/relationships/slideLayout" Target="../slideLayouts/slideLayout3.xml"/><Relationship Id="rId6" Type="http://schemas.openxmlformats.org/officeDocument/2006/relationships/hyperlink" Target="https://splunkbase.splunk.com/app/2881/" TargetMode="External"/><Relationship Id="rId5" Type="http://schemas.openxmlformats.org/officeDocument/2006/relationships/hyperlink" Target="https://splunkbase.splunk.com/app/2882/" TargetMode="External"/><Relationship Id="rId4" Type="http://schemas.openxmlformats.org/officeDocument/2006/relationships/hyperlink" Target="https://splunkbase.splunk.com/app/289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hyperlink" Target="http://www.splunk.co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aws.amazon.com/marketplac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8.png"/><Relationship Id="rId4" Type="http://schemas.openxmlformats.org/officeDocument/2006/relationships/diagramLayout" Target="../diagrams/layout3.xml"/><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ws.amazon.com/marketplac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3 : Setting up Splunk Infrastructure</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59624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0207CC-F587-AE49-ABB2-FFCE1E776484}"/>
              </a:ext>
            </a:extLst>
          </p:cNvPr>
          <p:cNvPicPr>
            <a:picLocks noChangeAspect="1"/>
          </p:cNvPicPr>
          <p:nvPr/>
        </p:nvPicPr>
        <p:blipFill>
          <a:blip r:embed="rId2"/>
          <a:stretch>
            <a:fillRect/>
          </a:stretch>
        </p:blipFill>
        <p:spPr>
          <a:xfrm>
            <a:off x="561975" y="758405"/>
            <a:ext cx="8315325" cy="4006958"/>
          </a:xfrm>
          <a:prstGeom prst="rect">
            <a:avLst/>
          </a:prstGeom>
        </p:spPr>
      </p:pic>
      <p:sp>
        <p:nvSpPr>
          <p:cNvPr id="3" name="Title 2"/>
          <p:cNvSpPr>
            <a:spLocks noGrp="1"/>
          </p:cNvSpPr>
          <p:nvPr>
            <p:ph type="title"/>
          </p:nvPr>
        </p:nvSpPr>
        <p:spPr/>
        <p:txBody>
          <a:bodyPr/>
          <a:lstStyle/>
          <a:p>
            <a:r>
              <a:rPr lang="en-US" dirty="0"/>
              <a:t>Configure instance</a:t>
            </a:r>
          </a:p>
        </p:txBody>
      </p:sp>
      <p:cxnSp>
        <p:nvCxnSpPr>
          <p:cNvPr id="5" name="Straight Arrow Connector 4"/>
          <p:cNvCxnSpPr>
            <a:cxnSpLocks/>
          </p:cNvCxnSpPr>
          <p:nvPr/>
        </p:nvCxnSpPr>
        <p:spPr>
          <a:xfrm flipH="1">
            <a:off x="8524279" y="3581400"/>
            <a:ext cx="239574" cy="97155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056106" y="3247251"/>
            <a:ext cx="936347" cy="276999"/>
          </a:xfrm>
          <a:prstGeom prst="rect">
            <a:avLst/>
          </a:prstGeom>
          <a:noFill/>
        </p:spPr>
        <p:txBody>
          <a:bodyPr wrap="none" lIns="0" tIns="0" rIns="0" bIns="0" rtlCol="0">
            <a:spAutoFit/>
          </a:bodyPr>
          <a:lstStyle/>
          <a:p>
            <a:r>
              <a:rPr lang="en-US" sz="1800" dirty="0"/>
              <a:t>Click Here</a:t>
            </a:r>
          </a:p>
        </p:txBody>
      </p:sp>
      <p:sp>
        <p:nvSpPr>
          <p:cNvPr id="8" name="TextBox 7">
            <a:extLst>
              <a:ext uri="{FF2B5EF4-FFF2-40B4-BE49-F238E27FC236}">
                <a16:creationId xmlns:a16="http://schemas.microsoft.com/office/drawing/2014/main" id="{4A9DC060-46DC-A94A-A2CD-AAF96052C47B}"/>
              </a:ext>
            </a:extLst>
          </p:cNvPr>
          <p:cNvSpPr txBox="1"/>
          <p:nvPr/>
        </p:nvSpPr>
        <p:spPr>
          <a:xfrm>
            <a:off x="4949127" y="2275019"/>
            <a:ext cx="1414426" cy="553998"/>
          </a:xfrm>
          <a:prstGeom prst="rect">
            <a:avLst/>
          </a:prstGeom>
          <a:noFill/>
        </p:spPr>
        <p:txBody>
          <a:bodyPr wrap="none" lIns="0" tIns="0" rIns="0" bIns="0" rtlCol="0">
            <a:spAutoFit/>
          </a:bodyPr>
          <a:lstStyle/>
          <a:p>
            <a:pPr algn="ctr"/>
            <a:r>
              <a:rPr lang="en-US" sz="1800" dirty="0"/>
              <a:t>Choose:</a:t>
            </a:r>
          </a:p>
          <a:p>
            <a:r>
              <a:rPr lang="en-US" sz="1800" b="1" dirty="0"/>
              <a:t>SplunkEC2Role</a:t>
            </a:r>
          </a:p>
        </p:txBody>
      </p:sp>
      <p:cxnSp>
        <p:nvCxnSpPr>
          <p:cNvPr id="10" name="Straight Arrow Connector 9">
            <a:extLst>
              <a:ext uri="{FF2B5EF4-FFF2-40B4-BE49-F238E27FC236}">
                <a16:creationId xmlns:a16="http://schemas.microsoft.com/office/drawing/2014/main" id="{66F2BEBA-4F54-E54D-8730-23C9DE02E678}"/>
              </a:ext>
            </a:extLst>
          </p:cNvPr>
          <p:cNvCxnSpPr>
            <a:cxnSpLocks/>
          </p:cNvCxnSpPr>
          <p:nvPr/>
        </p:nvCxnSpPr>
        <p:spPr>
          <a:xfrm flipH="1">
            <a:off x="3638550" y="2381250"/>
            <a:ext cx="1396302" cy="1905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48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5A384-6111-B94F-AB15-93059894E42E}"/>
              </a:ext>
            </a:extLst>
          </p:cNvPr>
          <p:cNvPicPr>
            <a:picLocks noChangeAspect="1"/>
          </p:cNvPicPr>
          <p:nvPr/>
        </p:nvPicPr>
        <p:blipFill>
          <a:blip r:embed="rId2"/>
          <a:stretch>
            <a:fillRect/>
          </a:stretch>
        </p:blipFill>
        <p:spPr>
          <a:xfrm>
            <a:off x="0" y="676556"/>
            <a:ext cx="7482197" cy="3599888"/>
          </a:xfrm>
          <a:prstGeom prst="rect">
            <a:avLst/>
          </a:prstGeom>
        </p:spPr>
      </p:pic>
      <p:sp>
        <p:nvSpPr>
          <p:cNvPr id="3" name="Title 2"/>
          <p:cNvSpPr>
            <a:spLocks noGrp="1"/>
          </p:cNvSpPr>
          <p:nvPr>
            <p:ph type="title"/>
          </p:nvPr>
        </p:nvSpPr>
        <p:spPr/>
        <p:txBody>
          <a:bodyPr/>
          <a:lstStyle/>
          <a:p>
            <a:r>
              <a:rPr lang="en-US" dirty="0"/>
              <a:t>Add Storage</a:t>
            </a:r>
          </a:p>
        </p:txBody>
      </p:sp>
      <p:sp>
        <p:nvSpPr>
          <p:cNvPr id="8" name="TextBox 7">
            <a:extLst>
              <a:ext uri="{FF2B5EF4-FFF2-40B4-BE49-F238E27FC236}">
                <a16:creationId xmlns:a16="http://schemas.microsoft.com/office/drawing/2014/main" id="{4A9DC060-46DC-A94A-A2CD-AAF96052C47B}"/>
              </a:ext>
            </a:extLst>
          </p:cNvPr>
          <p:cNvSpPr txBox="1"/>
          <p:nvPr/>
        </p:nvSpPr>
        <p:spPr>
          <a:xfrm>
            <a:off x="41223" y="2940088"/>
            <a:ext cx="1629036" cy="276999"/>
          </a:xfrm>
          <a:prstGeom prst="rect">
            <a:avLst/>
          </a:prstGeom>
          <a:noFill/>
        </p:spPr>
        <p:txBody>
          <a:bodyPr wrap="none" lIns="0" tIns="0" rIns="0" bIns="0" rtlCol="0">
            <a:spAutoFit/>
          </a:bodyPr>
          <a:lstStyle/>
          <a:p>
            <a:pPr algn="ctr"/>
            <a:r>
              <a:rPr lang="en-US" sz="1800" dirty="0"/>
              <a:t>Add New Volume</a:t>
            </a:r>
            <a:endParaRPr lang="en-US" sz="1800" b="1" dirty="0"/>
          </a:p>
        </p:txBody>
      </p:sp>
      <p:cxnSp>
        <p:nvCxnSpPr>
          <p:cNvPr id="10" name="Straight Arrow Connector 9">
            <a:extLst>
              <a:ext uri="{FF2B5EF4-FFF2-40B4-BE49-F238E27FC236}">
                <a16:creationId xmlns:a16="http://schemas.microsoft.com/office/drawing/2014/main" id="{66F2BEBA-4F54-E54D-8730-23C9DE02E678}"/>
              </a:ext>
            </a:extLst>
          </p:cNvPr>
          <p:cNvCxnSpPr>
            <a:cxnSpLocks/>
          </p:cNvCxnSpPr>
          <p:nvPr/>
        </p:nvCxnSpPr>
        <p:spPr>
          <a:xfrm flipV="1">
            <a:off x="242034" y="2068385"/>
            <a:ext cx="200025" cy="76063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F2DD022-44EF-E54F-8F55-D097FAF832F8}"/>
              </a:ext>
            </a:extLst>
          </p:cNvPr>
          <p:cNvPicPr>
            <a:picLocks noChangeAspect="1"/>
          </p:cNvPicPr>
          <p:nvPr/>
        </p:nvPicPr>
        <p:blipFill>
          <a:blip r:embed="rId3"/>
          <a:stretch>
            <a:fillRect/>
          </a:stretch>
        </p:blipFill>
        <p:spPr>
          <a:xfrm>
            <a:off x="3743324" y="2173510"/>
            <a:ext cx="5400675" cy="2595428"/>
          </a:xfrm>
          <a:prstGeom prst="rect">
            <a:avLst/>
          </a:prstGeom>
        </p:spPr>
      </p:pic>
      <p:cxnSp>
        <p:nvCxnSpPr>
          <p:cNvPr id="5" name="Straight Arrow Connector 4"/>
          <p:cNvCxnSpPr>
            <a:cxnSpLocks/>
          </p:cNvCxnSpPr>
          <p:nvPr/>
        </p:nvCxnSpPr>
        <p:spPr>
          <a:xfrm>
            <a:off x="8162925" y="3930757"/>
            <a:ext cx="802414" cy="67934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97432" y="3653758"/>
            <a:ext cx="936347" cy="276999"/>
          </a:xfrm>
          <a:prstGeom prst="rect">
            <a:avLst/>
          </a:prstGeom>
          <a:noFill/>
        </p:spPr>
        <p:txBody>
          <a:bodyPr wrap="none" lIns="0" tIns="0" rIns="0" bIns="0" rtlCol="0">
            <a:spAutoFit/>
          </a:bodyPr>
          <a:lstStyle/>
          <a:p>
            <a:r>
              <a:rPr lang="en-US" sz="1800" dirty="0"/>
              <a:t>Click Here</a:t>
            </a:r>
          </a:p>
        </p:txBody>
      </p:sp>
      <p:sp>
        <p:nvSpPr>
          <p:cNvPr id="13" name="Rectangle 12">
            <a:extLst>
              <a:ext uri="{FF2B5EF4-FFF2-40B4-BE49-F238E27FC236}">
                <a16:creationId xmlns:a16="http://schemas.microsoft.com/office/drawing/2014/main" id="{8C8E9637-69CF-6748-82B8-D6C18CB2463E}"/>
              </a:ext>
            </a:extLst>
          </p:cNvPr>
          <p:cNvSpPr/>
          <p:nvPr/>
        </p:nvSpPr>
        <p:spPr>
          <a:xfrm>
            <a:off x="2249406" y="3653758"/>
            <a:ext cx="2921313" cy="338554"/>
          </a:xfrm>
          <a:prstGeom prst="rect">
            <a:avLst/>
          </a:prstGeom>
        </p:spPr>
        <p:txBody>
          <a:bodyPr wrap="none">
            <a:spAutoFit/>
          </a:bodyPr>
          <a:lstStyle/>
          <a:p>
            <a:r>
              <a:rPr lang="en-US" dirty="0"/>
              <a:t>Attach a 100GB GP2 EBS volume </a:t>
            </a:r>
          </a:p>
        </p:txBody>
      </p:sp>
      <p:cxnSp>
        <p:nvCxnSpPr>
          <p:cNvPr id="14" name="Straight Arrow Connector 13">
            <a:extLst>
              <a:ext uri="{FF2B5EF4-FFF2-40B4-BE49-F238E27FC236}">
                <a16:creationId xmlns:a16="http://schemas.microsoft.com/office/drawing/2014/main" id="{C8A42EB1-19FF-8D4C-A881-5E31C5179A43}"/>
              </a:ext>
            </a:extLst>
          </p:cNvPr>
          <p:cNvCxnSpPr>
            <a:cxnSpLocks/>
          </p:cNvCxnSpPr>
          <p:nvPr/>
        </p:nvCxnSpPr>
        <p:spPr>
          <a:xfrm flipV="1">
            <a:off x="3562350" y="3133725"/>
            <a:ext cx="1659665" cy="52003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05C040-10F9-CD48-B650-B5FC8279F527}"/>
              </a:ext>
            </a:extLst>
          </p:cNvPr>
          <p:cNvPicPr>
            <a:picLocks noChangeAspect="1"/>
          </p:cNvPicPr>
          <p:nvPr/>
        </p:nvPicPr>
        <p:blipFill>
          <a:blip r:embed="rId2"/>
          <a:stretch>
            <a:fillRect/>
          </a:stretch>
        </p:blipFill>
        <p:spPr>
          <a:xfrm>
            <a:off x="571500" y="742881"/>
            <a:ext cx="8333779" cy="4009439"/>
          </a:xfrm>
          <a:prstGeom prst="rect">
            <a:avLst/>
          </a:prstGeom>
        </p:spPr>
      </p:pic>
      <p:sp>
        <p:nvSpPr>
          <p:cNvPr id="3" name="Title 2"/>
          <p:cNvSpPr>
            <a:spLocks noGrp="1"/>
          </p:cNvSpPr>
          <p:nvPr>
            <p:ph type="title"/>
          </p:nvPr>
        </p:nvSpPr>
        <p:spPr/>
        <p:txBody>
          <a:bodyPr/>
          <a:lstStyle/>
          <a:p>
            <a:r>
              <a:rPr lang="en-US" dirty="0"/>
              <a:t>Tags (skip)</a:t>
            </a:r>
          </a:p>
        </p:txBody>
      </p:sp>
      <p:cxnSp>
        <p:nvCxnSpPr>
          <p:cNvPr id="5" name="Straight Arrow Connector 4"/>
          <p:cNvCxnSpPr>
            <a:cxnSpLocks/>
          </p:cNvCxnSpPr>
          <p:nvPr/>
        </p:nvCxnSpPr>
        <p:spPr>
          <a:xfrm>
            <a:off x="8064106" y="3803745"/>
            <a:ext cx="425045" cy="69455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340282" y="3526746"/>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39714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698DB-06BE-FB4C-824B-113B21EB0C49}"/>
              </a:ext>
            </a:extLst>
          </p:cNvPr>
          <p:cNvPicPr>
            <a:picLocks noChangeAspect="1"/>
          </p:cNvPicPr>
          <p:nvPr/>
        </p:nvPicPr>
        <p:blipFill>
          <a:blip r:embed="rId2"/>
          <a:stretch>
            <a:fillRect/>
          </a:stretch>
        </p:blipFill>
        <p:spPr>
          <a:xfrm>
            <a:off x="342047" y="767814"/>
            <a:ext cx="8559406" cy="3933685"/>
          </a:xfrm>
          <a:prstGeom prst="rect">
            <a:avLst/>
          </a:prstGeom>
        </p:spPr>
      </p:pic>
      <p:sp>
        <p:nvSpPr>
          <p:cNvPr id="3" name="Title 2"/>
          <p:cNvSpPr>
            <a:spLocks noGrp="1"/>
          </p:cNvSpPr>
          <p:nvPr>
            <p:ph type="title"/>
          </p:nvPr>
        </p:nvSpPr>
        <p:spPr/>
        <p:txBody>
          <a:bodyPr/>
          <a:lstStyle/>
          <a:p>
            <a:r>
              <a:rPr lang="en-US" dirty="0"/>
              <a:t>Configure Security Group</a:t>
            </a:r>
          </a:p>
        </p:txBody>
      </p:sp>
      <p:cxnSp>
        <p:nvCxnSpPr>
          <p:cNvPr id="5" name="Straight Arrow Connector 4"/>
          <p:cNvCxnSpPr>
            <a:cxnSpLocks/>
          </p:cNvCxnSpPr>
          <p:nvPr/>
        </p:nvCxnSpPr>
        <p:spPr>
          <a:xfrm>
            <a:off x="8067675" y="4151019"/>
            <a:ext cx="421476" cy="34727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45007" y="4012520"/>
            <a:ext cx="936347" cy="276999"/>
          </a:xfrm>
          <a:prstGeom prst="rect">
            <a:avLst/>
          </a:prstGeom>
          <a:noFill/>
        </p:spPr>
        <p:txBody>
          <a:bodyPr wrap="none" lIns="0" tIns="0" rIns="0" bIns="0" rtlCol="0">
            <a:spAutoFit/>
          </a:bodyPr>
          <a:lstStyle/>
          <a:p>
            <a:r>
              <a:rPr lang="en-US" sz="1800" dirty="0"/>
              <a:t>Click Here</a:t>
            </a:r>
          </a:p>
        </p:txBody>
      </p:sp>
      <p:sp>
        <p:nvSpPr>
          <p:cNvPr id="10" name="TextBox 9">
            <a:extLst>
              <a:ext uri="{FF2B5EF4-FFF2-40B4-BE49-F238E27FC236}">
                <a16:creationId xmlns:a16="http://schemas.microsoft.com/office/drawing/2014/main" id="{7D70E01F-ECAF-184A-B802-86CED8A502DA}"/>
              </a:ext>
            </a:extLst>
          </p:cNvPr>
          <p:cNvSpPr txBox="1"/>
          <p:nvPr/>
        </p:nvSpPr>
        <p:spPr>
          <a:xfrm>
            <a:off x="1928388" y="3955325"/>
            <a:ext cx="2507610" cy="369332"/>
          </a:xfrm>
          <a:prstGeom prst="rect">
            <a:avLst/>
          </a:prstGeom>
          <a:noFill/>
        </p:spPr>
        <p:txBody>
          <a:bodyPr wrap="none" lIns="0" tIns="0" rIns="0" bIns="0" rtlCol="0">
            <a:spAutoFit/>
          </a:bodyPr>
          <a:lstStyle/>
          <a:p>
            <a:r>
              <a:rPr lang="en-US" sz="2400" dirty="0"/>
              <a:t>Add Port 8088 (TCP)</a:t>
            </a:r>
          </a:p>
        </p:txBody>
      </p:sp>
      <p:cxnSp>
        <p:nvCxnSpPr>
          <p:cNvPr id="11" name="Straight Arrow Connector 10">
            <a:extLst>
              <a:ext uri="{FF2B5EF4-FFF2-40B4-BE49-F238E27FC236}">
                <a16:creationId xmlns:a16="http://schemas.microsoft.com/office/drawing/2014/main" id="{377F3B3D-288B-C946-AAFC-EA1341F761AE}"/>
              </a:ext>
            </a:extLst>
          </p:cNvPr>
          <p:cNvCxnSpPr>
            <a:cxnSpLocks/>
          </p:cNvCxnSpPr>
          <p:nvPr/>
        </p:nvCxnSpPr>
        <p:spPr>
          <a:xfrm flipH="1" flipV="1">
            <a:off x="1008289" y="3209926"/>
            <a:ext cx="833778" cy="93006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21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EEB79-3E15-8348-8B79-3F7D10DC76D7}"/>
              </a:ext>
            </a:extLst>
          </p:cNvPr>
          <p:cNvPicPr>
            <a:picLocks noChangeAspect="1"/>
          </p:cNvPicPr>
          <p:nvPr/>
        </p:nvPicPr>
        <p:blipFill>
          <a:blip r:embed="rId2"/>
          <a:stretch>
            <a:fillRect/>
          </a:stretch>
        </p:blipFill>
        <p:spPr>
          <a:xfrm>
            <a:off x="504825" y="724529"/>
            <a:ext cx="8134350" cy="3913492"/>
          </a:xfrm>
          <a:prstGeom prst="rect">
            <a:avLst/>
          </a:prstGeom>
        </p:spPr>
      </p:pic>
      <p:sp>
        <p:nvSpPr>
          <p:cNvPr id="3" name="Title 2"/>
          <p:cNvSpPr>
            <a:spLocks noGrp="1"/>
          </p:cNvSpPr>
          <p:nvPr>
            <p:ph type="title"/>
          </p:nvPr>
        </p:nvSpPr>
        <p:spPr/>
        <p:txBody>
          <a:bodyPr/>
          <a:lstStyle/>
          <a:p>
            <a:r>
              <a:rPr lang="en-US" dirty="0"/>
              <a:t>Launch and Download Keys</a:t>
            </a:r>
          </a:p>
        </p:txBody>
      </p:sp>
      <p:cxnSp>
        <p:nvCxnSpPr>
          <p:cNvPr id="5" name="Straight Arrow Connector 4"/>
          <p:cNvCxnSpPr>
            <a:cxnSpLocks/>
          </p:cNvCxnSpPr>
          <p:nvPr/>
        </p:nvCxnSpPr>
        <p:spPr>
          <a:xfrm flipH="1">
            <a:off x="8489151" y="3390900"/>
            <a:ext cx="150024" cy="1107396"/>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71001" y="3113901"/>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94743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8EEB79-3E15-8348-8B79-3F7D10DC76D7}"/>
              </a:ext>
            </a:extLst>
          </p:cNvPr>
          <p:cNvPicPr>
            <a:picLocks noChangeAspect="1"/>
          </p:cNvPicPr>
          <p:nvPr/>
        </p:nvPicPr>
        <p:blipFill>
          <a:blip r:embed="rId2"/>
          <a:stretch>
            <a:fillRect/>
          </a:stretch>
        </p:blipFill>
        <p:spPr>
          <a:xfrm>
            <a:off x="504825" y="724529"/>
            <a:ext cx="8134350" cy="3913492"/>
          </a:xfrm>
          <a:prstGeom prst="rect">
            <a:avLst/>
          </a:prstGeom>
        </p:spPr>
      </p:pic>
      <p:sp>
        <p:nvSpPr>
          <p:cNvPr id="3" name="Title 2"/>
          <p:cNvSpPr>
            <a:spLocks noGrp="1"/>
          </p:cNvSpPr>
          <p:nvPr>
            <p:ph type="title"/>
          </p:nvPr>
        </p:nvSpPr>
        <p:spPr/>
        <p:txBody>
          <a:bodyPr/>
          <a:lstStyle/>
          <a:p>
            <a:r>
              <a:rPr lang="en-US" dirty="0"/>
              <a:t>Launch and Download Keys</a:t>
            </a:r>
          </a:p>
        </p:txBody>
      </p:sp>
      <p:pic>
        <p:nvPicPr>
          <p:cNvPr id="2" name="Picture 1">
            <a:extLst>
              <a:ext uri="{FF2B5EF4-FFF2-40B4-BE49-F238E27FC236}">
                <a16:creationId xmlns:a16="http://schemas.microsoft.com/office/drawing/2014/main" id="{36170AF4-72EB-A04F-9FA9-2D7047683DA3}"/>
              </a:ext>
            </a:extLst>
          </p:cNvPr>
          <p:cNvPicPr>
            <a:picLocks noChangeAspect="1"/>
          </p:cNvPicPr>
          <p:nvPr/>
        </p:nvPicPr>
        <p:blipFill>
          <a:blip r:embed="rId3"/>
          <a:stretch>
            <a:fillRect/>
          </a:stretch>
        </p:blipFill>
        <p:spPr>
          <a:xfrm>
            <a:off x="2357328" y="1454448"/>
            <a:ext cx="4262547" cy="2612726"/>
          </a:xfrm>
          <a:prstGeom prst="rect">
            <a:avLst/>
          </a:prstGeom>
        </p:spPr>
      </p:pic>
      <p:sp>
        <p:nvSpPr>
          <p:cNvPr id="9" name="TextBox 8"/>
          <p:cNvSpPr txBox="1"/>
          <p:nvPr/>
        </p:nvSpPr>
        <p:spPr>
          <a:xfrm>
            <a:off x="4177129" y="4226218"/>
            <a:ext cx="936347" cy="276999"/>
          </a:xfrm>
          <a:prstGeom prst="rect">
            <a:avLst/>
          </a:prstGeom>
          <a:noFill/>
        </p:spPr>
        <p:txBody>
          <a:bodyPr wrap="none" lIns="0" tIns="0" rIns="0" bIns="0" rtlCol="0">
            <a:spAutoFit/>
          </a:bodyPr>
          <a:lstStyle/>
          <a:p>
            <a:r>
              <a:rPr lang="en-US" sz="1800" dirty="0"/>
              <a:t>Click Here</a:t>
            </a:r>
          </a:p>
        </p:txBody>
      </p:sp>
      <p:cxnSp>
        <p:nvCxnSpPr>
          <p:cNvPr id="5" name="Straight Arrow Connector 4"/>
          <p:cNvCxnSpPr>
            <a:cxnSpLocks/>
          </p:cNvCxnSpPr>
          <p:nvPr/>
        </p:nvCxnSpPr>
        <p:spPr>
          <a:xfrm flipV="1">
            <a:off x="5200650" y="3952875"/>
            <a:ext cx="466725" cy="41184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38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Successful Launch</a:t>
            </a:r>
          </a:p>
        </p:txBody>
      </p:sp>
      <p:pic>
        <p:nvPicPr>
          <p:cNvPr id="6" name="Picture 5">
            <a:extLst>
              <a:ext uri="{FF2B5EF4-FFF2-40B4-BE49-F238E27FC236}">
                <a16:creationId xmlns:a16="http://schemas.microsoft.com/office/drawing/2014/main" id="{2832E7C5-F72F-7648-9FBC-FD0D8F3014E9}"/>
              </a:ext>
            </a:extLst>
          </p:cNvPr>
          <p:cNvPicPr>
            <a:picLocks noChangeAspect="1"/>
          </p:cNvPicPr>
          <p:nvPr/>
        </p:nvPicPr>
        <p:blipFill>
          <a:blip r:embed="rId2"/>
          <a:stretch>
            <a:fillRect/>
          </a:stretch>
        </p:blipFill>
        <p:spPr>
          <a:xfrm>
            <a:off x="714375" y="695325"/>
            <a:ext cx="7975136" cy="3839253"/>
          </a:xfrm>
          <a:prstGeom prst="rect">
            <a:avLst/>
          </a:prstGeom>
        </p:spPr>
      </p:pic>
    </p:spTree>
    <p:extLst>
      <p:ext uri="{BB962C8B-B14F-4D97-AF65-F5344CB8AC3E}">
        <p14:creationId xmlns:p14="http://schemas.microsoft.com/office/powerpoint/2010/main" val="129477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Install the Splunk App for AWS on the Search Head</a:t>
            </a:r>
          </a:p>
          <a:p>
            <a:pPr lvl="1"/>
            <a:r>
              <a:rPr lang="en-US" dirty="0"/>
              <a:t>The Splunk Add-on for AWS can be installed on the Search Head for testing NOT production</a:t>
            </a:r>
          </a:p>
          <a:p>
            <a:r>
              <a:rPr lang="en-US" dirty="0"/>
              <a:t>Install the Splunk Add-on for AWS on the HWF</a:t>
            </a:r>
          </a:p>
          <a:p>
            <a:r>
              <a:rPr lang="en-US" dirty="0"/>
              <a:t>Enable the HEC under Settings -&gt; Data Inputs -&gt; HEC -&gt; Global Settings</a:t>
            </a:r>
          </a:p>
          <a:p>
            <a:endParaRPr lang="en-US" dirty="0"/>
          </a:p>
        </p:txBody>
      </p:sp>
      <p:sp>
        <p:nvSpPr>
          <p:cNvPr id="3" name="Title 2"/>
          <p:cNvSpPr>
            <a:spLocks noGrp="1"/>
          </p:cNvSpPr>
          <p:nvPr>
            <p:ph type="title"/>
          </p:nvPr>
        </p:nvSpPr>
        <p:spPr/>
        <p:txBody>
          <a:bodyPr/>
          <a:lstStyle/>
          <a:p>
            <a:r>
              <a:rPr lang="en-US" dirty="0"/>
              <a:t>Splunk Setup, now install App / Add-on</a:t>
            </a:r>
          </a:p>
        </p:txBody>
      </p:sp>
    </p:spTree>
    <p:extLst>
      <p:ext uri="{BB962C8B-B14F-4D97-AF65-F5344CB8AC3E}">
        <p14:creationId xmlns:p14="http://schemas.microsoft.com/office/powerpoint/2010/main" val="17166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0" y="1600121"/>
            <a:ext cx="9144000" cy="317513"/>
          </a:xfrm>
          <a:prstGeom prst="rect">
            <a:avLst/>
          </a:prstGeom>
        </p:spPr>
        <p:txBody>
          <a:bodyPr/>
          <a:lst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a:lstStyle>
          <a:p>
            <a:pPr fontAlgn="auto">
              <a:spcAft>
                <a:spcPts val="0"/>
              </a:spcAft>
            </a:pPr>
            <a:r>
              <a:rPr lang="en-US" dirty="0"/>
              <a:t>Please refer to </a:t>
            </a:r>
          </a:p>
          <a:p>
            <a:pPr fontAlgn="auto">
              <a:spcAft>
                <a:spcPts val="0"/>
              </a:spcAft>
            </a:pPr>
            <a:r>
              <a:rPr lang="en-US" dirty="0"/>
              <a:t>Cloud Formation Template Build</a:t>
            </a:r>
          </a:p>
          <a:p>
            <a:pPr fontAlgn="auto">
              <a:spcAft>
                <a:spcPts val="0"/>
              </a:spcAft>
            </a:pPr>
            <a:r>
              <a:rPr lang="en-US" dirty="0"/>
              <a:t>See Module 6: CloudFormation Templates for advanced instructions on setting up the AWS AMI / Quick Start</a:t>
            </a:r>
          </a:p>
        </p:txBody>
      </p:sp>
    </p:spTree>
    <p:extLst>
      <p:ext uri="{BB962C8B-B14F-4D97-AF65-F5344CB8AC3E}">
        <p14:creationId xmlns:p14="http://schemas.microsoft.com/office/powerpoint/2010/main" val="58598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AWS App on Instance</a:t>
            </a:r>
          </a:p>
        </p:txBody>
      </p:sp>
    </p:spTree>
    <p:extLst>
      <p:ext uri="{BB962C8B-B14F-4D97-AF65-F5344CB8AC3E}">
        <p14:creationId xmlns:p14="http://schemas.microsoft.com/office/powerpoint/2010/main" val="185665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10"/>
            <p:extLst>
              <p:ext uri="{D42A27DB-BD31-4B8C-83A1-F6EECF244321}">
                <p14:modId xmlns:p14="http://schemas.microsoft.com/office/powerpoint/2010/main" val="848753499"/>
              </p:ext>
            </p:extLst>
          </p:nvPr>
        </p:nvGraphicFramePr>
        <p:xfrm>
          <a:off x="341313" y="960438"/>
          <a:ext cx="8461375" cy="346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54278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Install AWS App and dependencies </a:t>
            </a:r>
          </a:p>
          <a:p>
            <a:pPr lvl="1"/>
            <a:r>
              <a:rPr lang="en-US" dirty="0"/>
              <a:t>Splunk Add-on for AWS : </a:t>
            </a:r>
            <a:r>
              <a:rPr lang="en-US" dirty="0">
                <a:hlinkClick r:id="rId2"/>
              </a:rPr>
              <a:t>https://splunkbase.splunk.com/app/1876/#/overview</a:t>
            </a:r>
            <a:r>
              <a:rPr lang="en-US" dirty="0"/>
              <a:t> </a:t>
            </a:r>
          </a:p>
          <a:p>
            <a:pPr lvl="1"/>
            <a:r>
              <a:rPr lang="en-US" dirty="0"/>
              <a:t>Splunk App for AWS : </a:t>
            </a:r>
            <a:r>
              <a:rPr lang="en-US" dirty="0">
                <a:hlinkClick r:id="rId3"/>
              </a:rPr>
              <a:t>https://splunkbase.splunk.com/app/1274/</a:t>
            </a:r>
            <a:r>
              <a:rPr lang="en-US" dirty="0"/>
              <a:t> </a:t>
            </a:r>
          </a:p>
          <a:p>
            <a:pPr lvl="1"/>
            <a:r>
              <a:rPr lang="en-US" dirty="0"/>
              <a:t>Splunk ML Toolkit : </a:t>
            </a:r>
            <a:r>
              <a:rPr lang="en-US" dirty="0">
                <a:hlinkClick r:id="rId4"/>
              </a:rPr>
              <a:t>https://splunkbase.splunk.com/app/2890/</a:t>
            </a:r>
            <a:r>
              <a:rPr lang="en-US" dirty="0"/>
              <a:t> </a:t>
            </a:r>
          </a:p>
          <a:p>
            <a:pPr lvl="1"/>
            <a:r>
              <a:rPr lang="en-US" dirty="0"/>
              <a:t>Python for Scientific Computing (for Linux 64 bit) : </a:t>
            </a:r>
            <a:r>
              <a:rPr lang="en-US" dirty="0">
                <a:hlinkClick r:id="rId5"/>
              </a:rPr>
              <a:t>https://splunkbase.splunk.com/app/2882/</a:t>
            </a:r>
            <a:r>
              <a:rPr lang="en-US" dirty="0"/>
              <a:t> </a:t>
            </a:r>
          </a:p>
          <a:p>
            <a:pPr lvl="1"/>
            <a:r>
              <a:rPr lang="en-US" dirty="0"/>
              <a:t>Python for Scientific Computing (for Mac 64 bit) : </a:t>
            </a:r>
            <a:r>
              <a:rPr lang="en-US" dirty="0">
                <a:hlinkClick r:id="rId6"/>
              </a:rPr>
              <a:t>https://splunkbase.splunk.com/app/2881/</a:t>
            </a:r>
            <a:r>
              <a:rPr lang="en-US" dirty="0"/>
              <a:t> </a:t>
            </a:r>
          </a:p>
          <a:p>
            <a:pPr lvl="1"/>
            <a:r>
              <a:rPr lang="en-US" dirty="0"/>
              <a:t>Python for Scientific Computing (for Windows 64 bit) : </a:t>
            </a:r>
            <a:r>
              <a:rPr lang="en-US" dirty="0">
                <a:hlinkClick r:id="rId7"/>
              </a:rPr>
              <a:t>https://splunkbase.splunk.com/app/2883/</a:t>
            </a:r>
            <a:r>
              <a:rPr lang="en-US" dirty="0"/>
              <a:t> </a:t>
            </a:r>
          </a:p>
        </p:txBody>
      </p:sp>
      <p:sp>
        <p:nvSpPr>
          <p:cNvPr id="3" name="Title 2"/>
          <p:cNvSpPr>
            <a:spLocks noGrp="1"/>
          </p:cNvSpPr>
          <p:nvPr>
            <p:ph type="title"/>
          </p:nvPr>
        </p:nvSpPr>
        <p:spPr/>
        <p:txBody>
          <a:bodyPr/>
          <a:lstStyle/>
          <a:p>
            <a:r>
              <a:rPr lang="en-US" dirty="0"/>
              <a:t>Install AWS App and Dependencies</a:t>
            </a:r>
          </a:p>
        </p:txBody>
      </p:sp>
      <p:sp>
        <p:nvSpPr>
          <p:cNvPr id="4" name="Subtitle 3"/>
          <p:cNvSpPr>
            <a:spLocks noGrp="1"/>
          </p:cNvSpPr>
          <p:nvPr>
            <p:ph type="subTitle" idx="12"/>
          </p:nvPr>
        </p:nvSpPr>
        <p:spPr>
          <a:xfrm>
            <a:off x="342048" y="660003"/>
            <a:ext cx="8459905" cy="205950"/>
          </a:xfrm>
        </p:spPr>
        <p:txBody>
          <a:bodyPr/>
          <a:lstStyle/>
          <a:p>
            <a:r>
              <a:rPr lang="en-US"/>
              <a:t>Manual Build</a:t>
            </a:r>
          </a:p>
        </p:txBody>
      </p:sp>
    </p:spTree>
    <p:extLst>
      <p:ext uri="{BB962C8B-B14F-4D97-AF65-F5344CB8AC3E}">
        <p14:creationId xmlns:p14="http://schemas.microsoft.com/office/powerpoint/2010/main" val="54078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Splunk HEC</a:t>
            </a:r>
          </a:p>
        </p:txBody>
      </p:sp>
      <p:sp>
        <p:nvSpPr>
          <p:cNvPr id="3" name="Subtitle 2"/>
          <p:cNvSpPr>
            <a:spLocks noGrp="1"/>
          </p:cNvSpPr>
          <p:nvPr>
            <p:ph type="subTitle" idx="1"/>
          </p:nvPr>
        </p:nvSpPr>
        <p:spPr/>
        <p:txBody>
          <a:bodyPr/>
          <a:lstStyle/>
          <a:p>
            <a:r>
              <a:rPr lang="en-US" dirty="0"/>
              <a:t>Once you’ve deployed your Splunk instance, and installed the AWS Add-on, setup the HEC to collect data from AWS</a:t>
            </a:r>
          </a:p>
        </p:txBody>
      </p:sp>
    </p:spTree>
    <p:extLst>
      <p:ext uri="{BB962C8B-B14F-4D97-AF65-F5344CB8AC3E}">
        <p14:creationId xmlns:p14="http://schemas.microsoft.com/office/powerpoint/2010/main" val="30090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514614085"/>
              </p:ext>
            </p:extLst>
          </p:nvPr>
        </p:nvGraphicFramePr>
        <p:xfrm>
          <a:off x="341313" y="960438"/>
          <a:ext cx="8461375" cy="811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a:t>Enable HEC for </a:t>
            </a:r>
            <a:r>
              <a:rPr lang="en-US" dirty="0" err="1"/>
              <a:t>VPCFlow</a:t>
            </a:r>
            <a:r>
              <a:rPr lang="en-US" dirty="0"/>
              <a:t> and Lambda Function</a:t>
            </a:r>
          </a:p>
        </p:txBody>
      </p:sp>
      <p:sp>
        <p:nvSpPr>
          <p:cNvPr id="8" name="TextBox 7"/>
          <p:cNvSpPr txBox="1"/>
          <p:nvPr/>
        </p:nvSpPr>
        <p:spPr>
          <a:xfrm>
            <a:off x="341314" y="3882875"/>
            <a:ext cx="3723588" cy="276999"/>
          </a:xfrm>
          <a:prstGeom prst="rect">
            <a:avLst/>
          </a:prstGeom>
          <a:noFill/>
        </p:spPr>
        <p:txBody>
          <a:bodyPr wrap="square" lIns="0" tIns="0" rIns="0" bIns="0" rtlCol="0">
            <a:spAutoFit/>
          </a:bodyPr>
          <a:lstStyle/>
          <a:p>
            <a:pPr algn="ctr"/>
            <a:r>
              <a:rPr lang="en-US" sz="1800" dirty="0"/>
              <a:t>Name HEC Endpoint (</a:t>
            </a:r>
            <a:r>
              <a:rPr lang="en-US" sz="1800" dirty="0" err="1"/>
              <a:t>aws:vpcflow</a:t>
            </a:r>
            <a:r>
              <a:rPr lang="en-US" sz="1800" dirty="0"/>
              <a:t>)</a:t>
            </a:r>
          </a:p>
        </p:txBody>
      </p:sp>
      <p:pic>
        <p:nvPicPr>
          <p:cNvPr id="11" name="Picture 10">
            <a:extLst>
              <a:ext uri="{FF2B5EF4-FFF2-40B4-BE49-F238E27FC236}">
                <a16:creationId xmlns:a16="http://schemas.microsoft.com/office/drawing/2014/main" id="{6F24658B-2602-174F-BD98-9F49A7223841}"/>
              </a:ext>
            </a:extLst>
          </p:cNvPr>
          <p:cNvPicPr>
            <a:picLocks noChangeAspect="1"/>
          </p:cNvPicPr>
          <p:nvPr/>
        </p:nvPicPr>
        <p:blipFill>
          <a:blip r:embed="rId8"/>
          <a:stretch>
            <a:fillRect/>
          </a:stretch>
        </p:blipFill>
        <p:spPr>
          <a:xfrm>
            <a:off x="209550" y="2048209"/>
            <a:ext cx="4158823" cy="1629852"/>
          </a:xfrm>
          <a:prstGeom prst="rect">
            <a:avLst/>
          </a:prstGeom>
        </p:spPr>
      </p:pic>
      <p:pic>
        <p:nvPicPr>
          <p:cNvPr id="12" name="Picture 11">
            <a:extLst>
              <a:ext uri="{FF2B5EF4-FFF2-40B4-BE49-F238E27FC236}">
                <a16:creationId xmlns:a16="http://schemas.microsoft.com/office/drawing/2014/main" id="{7E2710CB-EBAC-AA43-8041-C8760BF7FC07}"/>
              </a:ext>
            </a:extLst>
          </p:cNvPr>
          <p:cNvPicPr>
            <a:picLocks noChangeAspect="1"/>
          </p:cNvPicPr>
          <p:nvPr/>
        </p:nvPicPr>
        <p:blipFill>
          <a:blip r:embed="rId9"/>
          <a:stretch>
            <a:fillRect/>
          </a:stretch>
        </p:blipFill>
        <p:spPr>
          <a:xfrm>
            <a:off x="4572000" y="1866724"/>
            <a:ext cx="3843248" cy="2816021"/>
          </a:xfrm>
          <a:prstGeom prst="rect">
            <a:avLst/>
          </a:prstGeom>
        </p:spPr>
      </p:pic>
      <p:sp>
        <p:nvSpPr>
          <p:cNvPr id="9" name="TextBox 8"/>
          <p:cNvSpPr txBox="1"/>
          <p:nvPr/>
        </p:nvSpPr>
        <p:spPr>
          <a:xfrm>
            <a:off x="7226285" y="2314215"/>
            <a:ext cx="1808857" cy="369332"/>
          </a:xfrm>
          <a:prstGeom prst="rect">
            <a:avLst/>
          </a:prstGeom>
          <a:noFill/>
        </p:spPr>
        <p:txBody>
          <a:bodyPr wrap="square" lIns="0" tIns="0" rIns="0" bIns="0" rtlCol="0">
            <a:spAutoFit/>
          </a:bodyPr>
          <a:lstStyle/>
          <a:p>
            <a:r>
              <a:rPr lang="en-US" sz="1200" dirty="0" err="1"/>
              <a:t>Sourcetype</a:t>
            </a:r>
            <a:r>
              <a:rPr lang="en-US" sz="1200" dirty="0"/>
              <a:t> </a:t>
            </a:r>
            <a:r>
              <a:rPr lang="en-US" sz="1200" dirty="0" err="1"/>
              <a:t>aws:cloudwatchlogs:vpcflow</a:t>
            </a:r>
            <a:endParaRPr lang="en-US" sz="1200" dirty="0"/>
          </a:p>
        </p:txBody>
      </p:sp>
      <p:sp>
        <p:nvSpPr>
          <p:cNvPr id="10" name="TextBox 9"/>
          <p:cNvSpPr txBox="1"/>
          <p:nvPr/>
        </p:nvSpPr>
        <p:spPr>
          <a:xfrm>
            <a:off x="7226285" y="3882875"/>
            <a:ext cx="703956" cy="369332"/>
          </a:xfrm>
          <a:prstGeom prst="rect">
            <a:avLst/>
          </a:prstGeom>
          <a:noFill/>
        </p:spPr>
        <p:txBody>
          <a:bodyPr wrap="square" lIns="0" tIns="0" rIns="0" bIns="0" rtlCol="0">
            <a:spAutoFit/>
          </a:bodyPr>
          <a:lstStyle/>
          <a:p>
            <a:r>
              <a:rPr lang="en-US" sz="1200" dirty="0"/>
              <a:t>Index: </a:t>
            </a:r>
          </a:p>
          <a:p>
            <a:r>
              <a:rPr lang="en-US" sz="1200" dirty="0"/>
              <a:t>default</a:t>
            </a:r>
          </a:p>
        </p:txBody>
      </p:sp>
    </p:spTree>
    <p:extLst>
      <p:ext uri="{BB962C8B-B14F-4D97-AF65-F5344CB8AC3E}">
        <p14:creationId xmlns:p14="http://schemas.microsoft.com/office/powerpoint/2010/main" val="200261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HTTP Event Collector (HEC)</a:t>
            </a:r>
          </a:p>
        </p:txBody>
      </p:sp>
      <p:sp>
        <p:nvSpPr>
          <p:cNvPr id="4" name="Subtitle 3"/>
          <p:cNvSpPr>
            <a:spLocks noGrp="1"/>
          </p:cNvSpPr>
          <p:nvPr>
            <p:ph type="subTitle" idx="12"/>
          </p:nvPr>
        </p:nvSpPr>
        <p:spPr/>
        <p:txBody>
          <a:bodyPr/>
          <a:lstStyle/>
          <a:p>
            <a:r>
              <a:rPr lang="en-US" dirty="0"/>
              <a:t>Start Searching the new token</a:t>
            </a:r>
          </a:p>
        </p:txBody>
      </p:sp>
      <p:pic>
        <p:nvPicPr>
          <p:cNvPr id="6" name="Picture 5">
            <a:extLst>
              <a:ext uri="{FF2B5EF4-FFF2-40B4-BE49-F238E27FC236}">
                <a16:creationId xmlns:a16="http://schemas.microsoft.com/office/drawing/2014/main" id="{ADFA2635-C340-364F-8474-CAAAD259F65B}"/>
              </a:ext>
            </a:extLst>
          </p:cNvPr>
          <p:cNvPicPr>
            <a:picLocks noChangeAspect="1"/>
          </p:cNvPicPr>
          <p:nvPr/>
        </p:nvPicPr>
        <p:blipFill>
          <a:blip r:embed="rId3"/>
          <a:stretch>
            <a:fillRect/>
          </a:stretch>
        </p:blipFill>
        <p:spPr>
          <a:xfrm>
            <a:off x="1400175" y="1053180"/>
            <a:ext cx="6677025" cy="3427033"/>
          </a:xfrm>
          <a:prstGeom prst="rect">
            <a:avLst/>
          </a:prstGeom>
        </p:spPr>
      </p:pic>
    </p:spTree>
    <p:extLst>
      <p:ext uri="{BB962C8B-B14F-4D97-AF65-F5344CB8AC3E}">
        <p14:creationId xmlns:p14="http://schemas.microsoft.com/office/powerpoint/2010/main" val="108540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Lambda Function</a:t>
            </a:r>
          </a:p>
        </p:txBody>
      </p:sp>
    </p:spTree>
    <p:extLst>
      <p:ext uri="{BB962C8B-B14F-4D97-AF65-F5344CB8AC3E}">
        <p14:creationId xmlns:p14="http://schemas.microsoft.com/office/powerpoint/2010/main" val="195349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sz="quarter" idx="10"/>
          </p:nvPr>
        </p:nvSpPr>
        <p:spPr/>
        <p:txBody>
          <a:bodyPr/>
          <a:lstStyle/>
          <a:p>
            <a:r>
              <a:rPr lang="en-US" dirty="0"/>
              <a:t>Enable AWS Lambda Functions</a:t>
            </a:r>
          </a:p>
          <a:p>
            <a:r>
              <a:rPr lang="en-US" dirty="0"/>
              <a:t>Select Splunk Lambda Function blue print</a:t>
            </a:r>
          </a:p>
          <a:p>
            <a:pPr lvl="1"/>
            <a:r>
              <a:rPr lang="en-US" dirty="0"/>
              <a:t>Splunk-CloudWatch-logs-processing</a:t>
            </a:r>
          </a:p>
          <a:p>
            <a:r>
              <a:rPr lang="en-US" dirty="0"/>
              <a:t>Configure Blue Print</a:t>
            </a:r>
          </a:p>
          <a:p>
            <a:pPr lvl="1"/>
            <a:r>
              <a:rPr lang="en-US" dirty="0"/>
              <a:t>Select CloudWatch Log Group (</a:t>
            </a:r>
            <a:r>
              <a:rPr lang="en-US" dirty="0" err="1"/>
              <a:t>VPCFlowLogs</a:t>
            </a:r>
            <a:r>
              <a:rPr lang="en-US" dirty="0"/>
              <a:t>)</a:t>
            </a:r>
          </a:p>
          <a:p>
            <a:pPr lvl="1"/>
            <a:r>
              <a:rPr lang="en-US" dirty="0"/>
              <a:t>Enable Trigger</a:t>
            </a:r>
          </a:p>
          <a:p>
            <a:r>
              <a:rPr lang="en-US" dirty="0"/>
              <a:t>Name Lambda Function (</a:t>
            </a:r>
            <a:r>
              <a:rPr lang="en-US" dirty="0" err="1"/>
              <a:t>SplunkVPCFlowLogs</a:t>
            </a:r>
            <a:r>
              <a:rPr lang="en-US" dirty="0"/>
              <a:t>)</a:t>
            </a:r>
          </a:p>
          <a:p>
            <a:r>
              <a:rPr lang="en-US" dirty="0"/>
              <a:t>Set Splunk Variables</a:t>
            </a:r>
          </a:p>
          <a:p>
            <a:pPr lvl="1"/>
            <a:r>
              <a:rPr lang="en-US" dirty="0"/>
              <a:t>Set SPLUNK_HEC_URL </a:t>
            </a:r>
            <a:r>
              <a:rPr lang="mr-IN" dirty="0"/>
              <a:t>–</a:t>
            </a:r>
            <a:r>
              <a:rPr lang="en-US" dirty="0"/>
              <a:t> https://&lt;</a:t>
            </a:r>
            <a:r>
              <a:rPr lang="en-US" dirty="0" err="1"/>
              <a:t>ip</a:t>
            </a:r>
            <a:r>
              <a:rPr lang="en-US" dirty="0"/>
              <a:t>&gt;/services/collector</a:t>
            </a:r>
          </a:p>
          <a:p>
            <a:pPr lvl="1"/>
            <a:r>
              <a:rPr lang="en-US" dirty="0"/>
              <a:t>Set SPLUNK_HEC_TOKEN</a:t>
            </a:r>
          </a:p>
          <a:p>
            <a:r>
              <a:rPr lang="en-US" dirty="0"/>
              <a:t>Create IAM Role with Lambda Execution enabled</a:t>
            </a:r>
          </a:p>
          <a:p>
            <a:r>
              <a:rPr lang="en-US" dirty="0"/>
              <a:t>Create Function</a:t>
            </a:r>
          </a:p>
        </p:txBody>
      </p:sp>
      <p:sp>
        <p:nvSpPr>
          <p:cNvPr id="2" name="Title 1"/>
          <p:cNvSpPr>
            <a:spLocks noGrp="1"/>
          </p:cNvSpPr>
          <p:nvPr>
            <p:ph type="title"/>
          </p:nvPr>
        </p:nvSpPr>
        <p:spPr/>
        <p:txBody>
          <a:bodyPr/>
          <a:lstStyle/>
          <a:p>
            <a:r>
              <a:rPr lang="en-US" dirty="0"/>
              <a:t>Setup AWS Lambda</a:t>
            </a:r>
          </a:p>
        </p:txBody>
      </p:sp>
    </p:spTree>
    <p:extLst>
      <p:ext uri="{BB962C8B-B14F-4D97-AF65-F5344CB8AC3E}">
        <p14:creationId xmlns:p14="http://schemas.microsoft.com/office/powerpoint/2010/main" val="92872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84858B-0B3D-694B-85F0-B01C9327FEFF}"/>
              </a:ext>
            </a:extLst>
          </p:cNvPr>
          <p:cNvPicPr>
            <a:picLocks noChangeAspect="1"/>
          </p:cNvPicPr>
          <p:nvPr/>
        </p:nvPicPr>
        <p:blipFill>
          <a:blip r:embed="rId3"/>
          <a:stretch>
            <a:fillRect/>
          </a:stretch>
        </p:blipFill>
        <p:spPr>
          <a:xfrm>
            <a:off x="619104" y="960471"/>
            <a:ext cx="7746665" cy="3931766"/>
          </a:xfrm>
          <a:prstGeom prst="rect">
            <a:avLst/>
          </a:prstGeom>
        </p:spPr>
      </p:pic>
      <p:sp>
        <p:nvSpPr>
          <p:cNvPr id="3" name="Title 2"/>
          <p:cNvSpPr>
            <a:spLocks noGrp="1"/>
          </p:cNvSpPr>
          <p:nvPr>
            <p:ph type="title"/>
          </p:nvPr>
        </p:nvSpPr>
        <p:spPr/>
        <p:txBody>
          <a:bodyPr/>
          <a:lstStyle/>
          <a:p>
            <a:r>
              <a:rPr lang="en-US" dirty="0"/>
              <a:t>Setup AWS Lambda</a:t>
            </a:r>
          </a:p>
        </p:txBody>
      </p:sp>
      <p:sp>
        <p:nvSpPr>
          <p:cNvPr id="4" name="Subtitle 3"/>
          <p:cNvSpPr>
            <a:spLocks noGrp="1"/>
          </p:cNvSpPr>
          <p:nvPr>
            <p:ph type="subTitle" idx="12"/>
          </p:nvPr>
        </p:nvSpPr>
        <p:spPr/>
        <p:txBody>
          <a:bodyPr/>
          <a:lstStyle/>
          <a:p>
            <a:r>
              <a:rPr lang="en-US" dirty="0"/>
              <a:t>Compute -&gt; Lambda</a:t>
            </a:r>
          </a:p>
        </p:txBody>
      </p:sp>
      <p:cxnSp>
        <p:nvCxnSpPr>
          <p:cNvPr id="6" name="Straight Arrow Connector 5"/>
          <p:cNvCxnSpPr>
            <a:cxnSpLocks/>
          </p:cNvCxnSpPr>
          <p:nvPr/>
        </p:nvCxnSpPr>
        <p:spPr>
          <a:xfrm>
            <a:off x="968189" y="2447365"/>
            <a:ext cx="1298761" cy="4101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02" y="2078033"/>
            <a:ext cx="124636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14432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Enable AWS Lambda Functions</a:t>
            </a:r>
          </a:p>
          <a:p>
            <a:endParaRPr lang="en-US" dirty="0"/>
          </a:p>
        </p:txBody>
      </p:sp>
      <p:pic>
        <p:nvPicPr>
          <p:cNvPr id="6" name="Picture 5">
            <a:extLst>
              <a:ext uri="{FF2B5EF4-FFF2-40B4-BE49-F238E27FC236}">
                <a16:creationId xmlns:a16="http://schemas.microsoft.com/office/drawing/2014/main" id="{4DDB582C-4D36-EF44-9EA8-74ABBE9A221C}"/>
              </a:ext>
            </a:extLst>
          </p:cNvPr>
          <p:cNvPicPr>
            <a:picLocks noChangeAspect="1"/>
          </p:cNvPicPr>
          <p:nvPr/>
        </p:nvPicPr>
        <p:blipFill>
          <a:blip r:embed="rId3"/>
          <a:stretch>
            <a:fillRect/>
          </a:stretch>
        </p:blipFill>
        <p:spPr>
          <a:xfrm>
            <a:off x="1162903" y="960471"/>
            <a:ext cx="7639050" cy="3760763"/>
          </a:xfrm>
          <a:prstGeom prst="rect">
            <a:avLst/>
          </a:prstGeom>
        </p:spPr>
      </p:pic>
      <p:cxnSp>
        <p:nvCxnSpPr>
          <p:cNvPr id="8" name="Straight Arrow Connector 7">
            <a:extLst>
              <a:ext uri="{FF2B5EF4-FFF2-40B4-BE49-F238E27FC236}">
                <a16:creationId xmlns:a16="http://schemas.microsoft.com/office/drawing/2014/main" id="{21F18851-CE46-3546-BF40-29AC355A5AFF}"/>
              </a:ext>
            </a:extLst>
          </p:cNvPr>
          <p:cNvCxnSpPr>
            <a:cxnSpLocks/>
          </p:cNvCxnSpPr>
          <p:nvPr/>
        </p:nvCxnSpPr>
        <p:spPr>
          <a:xfrm flipH="1">
            <a:off x="6534150" y="1694890"/>
            <a:ext cx="1934623" cy="42918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F2BC494-A8B4-034F-9B87-638A8F28D3C9}"/>
              </a:ext>
            </a:extLst>
          </p:cNvPr>
          <p:cNvSpPr txBox="1"/>
          <p:nvPr/>
        </p:nvSpPr>
        <p:spPr>
          <a:xfrm>
            <a:off x="7555586" y="1325558"/>
            <a:ext cx="1246367" cy="369332"/>
          </a:xfrm>
          <a:prstGeom prst="rect">
            <a:avLst/>
          </a:prstGeom>
          <a:noFill/>
        </p:spPr>
        <p:txBody>
          <a:bodyPr wrap="square" lIns="0" tIns="0" rIns="0" bIns="0" rtlCol="0">
            <a:spAutoFit/>
          </a:bodyPr>
          <a:lstStyle/>
          <a:p>
            <a:r>
              <a:rPr lang="en-US" sz="2400" dirty="0">
                <a:solidFill>
                  <a:schemeClr val="bg1"/>
                </a:solidFill>
              </a:rPr>
              <a:t>Click Here</a:t>
            </a:r>
          </a:p>
        </p:txBody>
      </p:sp>
    </p:spTree>
    <p:extLst>
      <p:ext uri="{BB962C8B-B14F-4D97-AF65-F5344CB8AC3E}">
        <p14:creationId xmlns:p14="http://schemas.microsoft.com/office/powerpoint/2010/main" val="129842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7B6792-126F-6745-B9A2-D7575D286146}"/>
              </a:ext>
            </a:extLst>
          </p:cNvPr>
          <p:cNvPicPr>
            <a:picLocks noChangeAspect="1"/>
          </p:cNvPicPr>
          <p:nvPr/>
        </p:nvPicPr>
        <p:blipFill>
          <a:blip r:embed="rId3"/>
          <a:stretch>
            <a:fillRect/>
          </a:stretch>
        </p:blipFill>
        <p:spPr>
          <a:xfrm>
            <a:off x="1276350" y="1153897"/>
            <a:ext cx="7067550" cy="3581368"/>
          </a:xfrm>
          <a:prstGeom prst="rect">
            <a:avLst/>
          </a:prstGeom>
        </p:spPr>
      </p:pic>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Select ‘</a:t>
            </a:r>
            <a:r>
              <a:rPr lang="en-US" dirty="0" err="1"/>
              <a:t>splunk</a:t>
            </a:r>
            <a:r>
              <a:rPr lang="en-US" dirty="0"/>
              <a:t>-</a:t>
            </a:r>
            <a:r>
              <a:rPr lang="en-US" dirty="0" err="1"/>
              <a:t>cloudwatch</a:t>
            </a:r>
            <a:r>
              <a:rPr lang="en-US" dirty="0"/>
              <a:t>-logs-processing’ blue print</a:t>
            </a:r>
          </a:p>
          <a:p>
            <a:endParaRPr lang="en-US" dirty="0"/>
          </a:p>
        </p:txBody>
      </p:sp>
      <p:cxnSp>
        <p:nvCxnSpPr>
          <p:cNvPr id="5" name="Straight Arrow Connector 4"/>
          <p:cNvCxnSpPr>
            <a:cxnSpLocks/>
            <a:stCxn id="6" idx="2"/>
          </p:cNvCxnSpPr>
          <p:nvPr/>
        </p:nvCxnSpPr>
        <p:spPr>
          <a:xfrm>
            <a:off x="523235" y="3695695"/>
            <a:ext cx="895990" cy="56198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7330" y="3326363"/>
            <a:ext cx="751809" cy="369332"/>
          </a:xfrm>
          <a:prstGeom prst="rect">
            <a:avLst/>
          </a:prstGeom>
          <a:noFill/>
        </p:spPr>
        <p:txBody>
          <a:bodyPr wrap="none" lIns="0" tIns="0" rIns="0" bIns="0" rtlCol="0">
            <a:spAutoFit/>
          </a:bodyPr>
          <a:lstStyle/>
          <a:p>
            <a:r>
              <a:rPr lang="en-US" sz="2400" dirty="0"/>
              <a:t>Select</a:t>
            </a:r>
          </a:p>
        </p:txBody>
      </p:sp>
    </p:spTree>
    <p:extLst>
      <p:ext uri="{BB962C8B-B14F-4D97-AF65-F5344CB8AC3E}">
        <p14:creationId xmlns:p14="http://schemas.microsoft.com/office/powerpoint/2010/main" val="105157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2"/>
          </p:nvPr>
        </p:nvSpPr>
        <p:spPr/>
        <p:txBody>
          <a:bodyPr/>
          <a:lstStyle/>
          <a:p>
            <a:r>
              <a:rPr lang="en-US" dirty="0"/>
              <a:t>Configure Function</a:t>
            </a:r>
          </a:p>
          <a:p>
            <a:endParaRPr lang="en-US" dirty="0"/>
          </a:p>
        </p:txBody>
      </p:sp>
      <p:sp>
        <p:nvSpPr>
          <p:cNvPr id="5" name="TextBox 4"/>
          <p:cNvSpPr txBox="1"/>
          <p:nvPr/>
        </p:nvSpPr>
        <p:spPr>
          <a:xfrm>
            <a:off x="342047" y="3103602"/>
            <a:ext cx="3885070" cy="1477328"/>
          </a:xfrm>
          <a:prstGeom prst="rect">
            <a:avLst/>
          </a:prstGeom>
          <a:noFill/>
        </p:spPr>
        <p:txBody>
          <a:bodyPr wrap="square" lIns="0" tIns="0" rIns="0" bIns="0" rtlCol="0">
            <a:spAutoFit/>
          </a:bodyPr>
          <a:lstStyle/>
          <a:p>
            <a:r>
              <a:rPr lang="en-US" sz="2400" dirty="0"/>
              <a:t>Give your function a name and select the execution role, if it does not exist use the “Create a new role” [Next Slide]</a:t>
            </a:r>
          </a:p>
        </p:txBody>
      </p:sp>
      <p:pic>
        <p:nvPicPr>
          <p:cNvPr id="8" name="Picture 7">
            <a:extLst>
              <a:ext uri="{FF2B5EF4-FFF2-40B4-BE49-F238E27FC236}">
                <a16:creationId xmlns:a16="http://schemas.microsoft.com/office/drawing/2014/main" id="{0D961F9B-9891-1F44-8435-918082E019EB}"/>
              </a:ext>
            </a:extLst>
          </p:cNvPr>
          <p:cNvPicPr>
            <a:picLocks noChangeAspect="1"/>
          </p:cNvPicPr>
          <p:nvPr/>
        </p:nvPicPr>
        <p:blipFill>
          <a:blip r:embed="rId3"/>
          <a:stretch>
            <a:fillRect/>
          </a:stretch>
        </p:blipFill>
        <p:spPr>
          <a:xfrm>
            <a:off x="175232" y="1128760"/>
            <a:ext cx="4205665" cy="1963704"/>
          </a:xfrm>
          <a:prstGeom prst="rect">
            <a:avLst/>
          </a:prstGeom>
        </p:spPr>
      </p:pic>
      <p:pic>
        <p:nvPicPr>
          <p:cNvPr id="9" name="Picture 8">
            <a:extLst>
              <a:ext uri="{FF2B5EF4-FFF2-40B4-BE49-F238E27FC236}">
                <a16:creationId xmlns:a16="http://schemas.microsoft.com/office/drawing/2014/main" id="{74835118-00D5-E84D-85B5-33D5F170EEFA}"/>
              </a:ext>
            </a:extLst>
          </p:cNvPr>
          <p:cNvPicPr>
            <a:picLocks noChangeAspect="1"/>
          </p:cNvPicPr>
          <p:nvPr/>
        </p:nvPicPr>
        <p:blipFill>
          <a:blip r:embed="rId4"/>
          <a:stretch>
            <a:fillRect/>
          </a:stretch>
        </p:blipFill>
        <p:spPr>
          <a:xfrm>
            <a:off x="4572000" y="1028699"/>
            <a:ext cx="4445754" cy="2347955"/>
          </a:xfrm>
          <a:prstGeom prst="rect">
            <a:avLst/>
          </a:prstGeom>
        </p:spPr>
      </p:pic>
    </p:spTree>
    <p:extLst>
      <p:ext uri="{BB962C8B-B14F-4D97-AF65-F5344CB8AC3E}">
        <p14:creationId xmlns:p14="http://schemas.microsoft.com/office/powerpoint/2010/main" val="214410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Log into </a:t>
            </a:r>
            <a:r>
              <a:rPr lang="en-US" dirty="0">
                <a:hlinkClick r:id="rId3"/>
              </a:rPr>
              <a:t>http://www.splunk.com</a:t>
            </a:r>
            <a:r>
              <a:rPr lang="en-US" dirty="0"/>
              <a:t>  Select </a:t>
            </a:r>
            <a:r>
              <a:rPr lang="en-US" b="1" dirty="0"/>
              <a:t>Free Splunk</a:t>
            </a:r>
          </a:p>
          <a:p>
            <a:r>
              <a:rPr lang="en-US" dirty="0"/>
              <a:t>Create Splunk Cloud Sales Trial (15 days)</a:t>
            </a:r>
          </a:p>
          <a:p>
            <a:r>
              <a:rPr lang="en-US" dirty="0"/>
              <a:t>Install AWS App and </a:t>
            </a:r>
            <a:r>
              <a:rPr lang="en-US" b="1" dirty="0"/>
              <a:t>dependencies Setup AWS Account / Inputs</a:t>
            </a:r>
          </a:p>
          <a:p>
            <a:r>
              <a:rPr lang="en-US" b="1" dirty="0"/>
              <a:t>Setup HTTP Event Collector (HEC)</a:t>
            </a:r>
          </a:p>
        </p:txBody>
      </p:sp>
      <p:sp>
        <p:nvSpPr>
          <p:cNvPr id="4" name="Content Placeholder 3"/>
          <p:cNvSpPr>
            <a:spLocks noGrp="1"/>
          </p:cNvSpPr>
          <p:nvPr>
            <p:ph sz="half" idx="12"/>
          </p:nvPr>
        </p:nvSpPr>
        <p:spPr/>
        <p:txBody>
          <a:bodyPr/>
          <a:lstStyle/>
          <a:p>
            <a:r>
              <a:rPr lang="en-US" dirty="0"/>
              <a:t>Overview for AMI deployment</a:t>
            </a:r>
          </a:p>
          <a:p>
            <a:r>
              <a:rPr lang="en-US" dirty="0"/>
              <a:t>Go to </a:t>
            </a:r>
            <a:r>
              <a:rPr lang="en-US" dirty="0">
                <a:hlinkClick r:id="rId4"/>
              </a:rPr>
              <a:t>https://aws.amazon.com/marketplace</a:t>
            </a:r>
            <a:r>
              <a:rPr lang="en-US" dirty="0"/>
              <a:t> search for “</a:t>
            </a:r>
            <a:r>
              <a:rPr lang="en-US" dirty="0" err="1"/>
              <a:t>splunk</a:t>
            </a:r>
            <a:r>
              <a:rPr lang="en-US" dirty="0"/>
              <a:t>”</a:t>
            </a:r>
          </a:p>
          <a:p>
            <a:r>
              <a:rPr lang="en-US" dirty="0"/>
              <a:t>Deploy Splunk Enterprise AMI in your AWS environment</a:t>
            </a:r>
          </a:p>
          <a:p>
            <a:r>
              <a:rPr lang="en-US" b="1" dirty="0"/>
              <a:t>Setup Splunk App for AWS</a:t>
            </a:r>
          </a:p>
          <a:p>
            <a:r>
              <a:rPr lang="en-US" b="1" dirty="0"/>
              <a:t>Install Dependencies for AWS App</a:t>
            </a:r>
          </a:p>
          <a:p>
            <a:r>
              <a:rPr lang="en-US" b="1" dirty="0"/>
              <a:t>Setup HTTP Event Collector (HEC)</a:t>
            </a:r>
          </a:p>
        </p:txBody>
      </p:sp>
      <p:sp>
        <p:nvSpPr>
          <p:cNvPr id="3" name="Title 2"/>
          <p:cNvSpPr>
            <a:spLocks noGrp="1"/>
          </p:cNvSpPr>
          <p:nvPr>
            <p:ph type="title"/>
          </p:nvPr>
        </p:nvSpPr>
        <p:spPr/>
        <p:txBody>
          <a:bodyPr/>
          <a:lstStyle/>
          <a:p>
            <a:r>
              <a:rPr lang="en-US" dirty="0"/>
              <a:t>Setup Splunk Enterprise on AWS</a:t>
            </a:r>
          </a:p>
        </p:txBody>
      </p:sp>
      <p:sp>
        <p:nvSpPr>
          <p:cNvPr id="5" name="Subtitle 4"/>
          <p:cNvSpPr>
            <a:spLocks noGrp="1"/>
          </p:cNvSpPr>
          <p:nvPr>
            <p:ph type="subTitle" idx="13"/>
          </p:nvPr>
        </p:nvSpPr>
        <p:spPr/>
        <p:txBody>
          <a:bodyPr/>
          <a:lstStyle/>
          <a:p>
            <a:r>
              <a:rPr lang="en-US" dirty="0"/>
              <a:t>Splunk Cloud Sales Trial vs. AMI (Amazon Machine Image)</a:t>
            </a:r>
          </a:p>
        </p:txBody>
      </p:sp>
    </p:spTree>
    <p:extLst>
      <p:ext uri="{BB962C8B-B14F-4D97-AF65-F5344CB8AC3E}">
        <p14:creationId xmlns:p14="http://schemas.microsoft.com/office/powerpoint/2010/main" val="55692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t>
            </a:r>
            <a:r>
              <a:rPr lang="mr-IN" dirty="0"/>
              <a:t>–</a:t>
            </a:r>
            <a:r>
              <a:rPr lang="en-US" dirty="0"/>
              <a:t> How to create custom role</a:t>
            </a:r>
          </a:p>
        </p:txBody>
      </p:sp>
      <p:sp>
        <p:nvSpPr>
          <p:cNvPr id="5" name="Subtitle 4"/>
          <p:cNvSpPr>
            <a:spLocks noGrp="1"/>
          </p:cNvSpPr>
          <p:nvPr>
            <p:ph type="subTitle" idx="12"/>
          </p:nvPr>
        </p:nvSpPr>
        <p:spPr/>
        <p:txBody>
          <a:bodyPr/>
          <a:lstStyle/>
          <a:p>
            <a:r>
              <a:rPr lang="en-US" dirty="0"/>
              <a:t>Create IAM Role with Lambda Execution enabled</a:t>
            </a:r>
          </a:p>
        </p:txBody>
      </p:sp>
      <p:graphicFrame>
        <p:nvGraphicFramePr>
          <p:cNvPr id="7" name="Diagram 6"/>
          <p:cNvGraphicFramePr/>
          <p:nvPr>
            <p:extLst/>
          </p:nvPr>
        </p:nvGraphicFramePr>
        <p:xfrm>
          <a:off x="396291" y="960471"/>
          <a:ext cx="8405662" cy="659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p:cNvSpPr txBox="1"/>
          <p:nvPr/>
        </p:nvSpPr>
        <p:spPr>
          <a:xfrm>
            <a:off x="3164063" y="3373437"/>
            <a:ext cx="2765856" cy="646331"/>
          </a:xfrm>
          <a:prstGeom prst="rect">
            <a:avLst/>
          </a:prstGeom>
          <a:noFill/>
        </p:spPr>
        <p:txBody>
          <a:bodyPr wrap="square" lIns="0" tIns="0" rIns="0" bIns="0" rtlCol="0">
            <a:spAutoFit/>
          </a:bodyPr>
          <a:lstStyle/>
          <a:p>
            <a:pPr algn="ctr"/>
            <a:r>
              <a:rPr lang="en-US" sz="1400" dirty="0"/>
              <a:t>2) Create </a:t>
            </a:r>
            <a:r>
              <a:rPr lang="en-US" sz="1400" dirty="0" err="1">
                <a:latin typeface="Courier" charset="0"/>
                <a:ea typeface="Courier" charset="0"/>
                <a:cs typeface="Courier" charset="0"/>
              </a:rPr>
              <a:t>lambda_basic_execution</a:t>
            </a:r>
            <a:endParaRPr lang="en-US" sz="1400" dirty="0">
              <a:latin typeface="Courier" charset="0"/>
              <a:ea typeface="Courier" charset="0"/>
              <a:cs typeface="Courier" charset="0"/>
            </a:endParaRPr>
          </a:p>
          <a:p>
            <a:pPr algn="ctr"/>
            <a:r>
              <a:rPr lang="en-US" sz="1400" dirty="0">
                <a:latin typeface="Courier" charset="0"/>
                <a:ea typeface="Courier" charset="0"/>
                <a:cs typeface="Courier" charset="0"/>
              </a:rPr>
              <a:t>Click Allow</a:t>
            </a:r>
          </a:p>
        </p:txBody>
      </p:sp>
      <p:sp>
        <p:nvSpPr>
          <p:cNvPr id="17" name="TextBox 16"/>
          <p:cNvSpPr txBox="1"/>
          <p:nvPr/>
        </p:nvSpPr>
        <p:spPr>
          <a:xfrm>
            <a:off x="342047" y="3373437"/>
            <a:ext cx="2704967" cy="215444"/>
          </a:xfrm>
          <a:prstGeom prst="rect">
            <a:avLst/>
          </a:prstGeom>
          <a:noFill/>
        </p:spPr>
        <p:txBody>
          <a:bodyPr wrap="square" lIns="0" tIns="0" rIns="0" bIns="0" rtlCol="0">
            <a:spAutoFit/>
          </a:bodyPr>
          <a:lstStyle/>
          <a:p>
            <a:pPr algn="ctr"/>
            <a:r>
              <a:rPr lang="en-US" sz="1400" dirty="0"/>
              <a:t>1) Select “Create a new role”</a:t>
            </a:r>
            <a:endParaRPr lang="en-US" sz="1400" dirty="0">
              <a:latin typeface="Courier" charset="0"/>
              <a:ea typeface="Courier" charset="0"/>
              <a:cs typeface="Courier" charset="0"/>
            </a:endParaRPr>
          </a:p>
        </p:txBody>
      </p:sp>
      <p:sp>
        <p:nvSpPr>
          <p:cNvPr id="18" name="TextBox 17"/>
          <p:cNvSpPr txBox="1"/>
          <p:nvPr/>
        </p:nvSpPr>
        <p:spPr>
          <a:xfrm>
            <a:off x="5924483" y="3373437"/>
            <a:ext cx="3038609" cy="861774"/>
          </a:xfrm>
          <a:prstGeom prst="rect">
            <a:avLst/>
          </a:prstGeom>
          <a:noFill/>
        </p:spPr>
        <p:txBody>
          <a:bodyPr wrap="square" lIns="0" tIns="0" rIns="0" bIns="0" rtlCol="0">
            <a:spAutoFit/>
          </a:bodyPr>
          <a:lstStyle/>
          <a:p>
            <a:pPr algn="ctr"/>
            <a:r>
              <a:rPr lang="en-US" sz="1400" dirty="0"/>
              <a:t>3) Validate that the new role ‘</a:t>
            </a:r>
            <a:r>
              <a:rPr lang="en-US" sz="1400" dirty="0" err="1"/>
              <a:t>lambda_basic_execution</a:t>
            </a:r>
            <a:r>
              <a:rPr lang="en-US" sz="1400" dirty="0"/>
              <a:t>’ is selected and select your CloudWatch Log group that will trigger this Lambda Function.</a:t>
            </a:r>
            <a:endParaRPr lang="en-US" sz="1400" dirty="0">
              <a:latin typeface="Courier" charset="0"/>
              <a:ea typeface="Courier" charset="0"/>
              <a:cs typeface="Courier" charset="0"/>
            </a:endParaRPr>
          </a:p>
        </p:txBody>
      </p:sp>
      <p:sp>
        <p:nvSpPr>
          <p:cNvPr id="3" name="TextBox 2"/>
          <p:cNvSpPr txBox="1"/>
          <p:nvPr/>
        </p:nvSpPr>
        <p:spPr>
          <a:xfrm>
            <a:off x="578498" y="3480318"/>
            <a:ext cx="65" cy="369332"/>
          </a:xfrm>
          <a:prstGeom prst="rect">
            <a:avLst/>
          </a:prstGeom>
          <a:noFill/>
        </p:spPr>
        <p:txBody>
          <a:bodyPr wrap="none" lIns="0" tIns="0" rIns="0" bIns="0" rtlCol="0">
            <a:spAutoFit/>
          </a:bodyPr>
          <a:lstStyle/>
          <a:p>
            <a:endParaRPr lang="en-US" sz="2400" dirty="0"/>
          </a:p>
        </p:txBody>
      </p:sp>
      <p:pic>
        <p:nvPicPr>
          <p:cNvPr id="4" name="Picture 3">
            <a:extLst>
              <a:ext uri="{FF2B5EF4-FFF2-40B4-BE49-F238E27FC236}">
                <a16:creationId xmlns:a16="http://schemas.microsoft.com/office/drawing/2014/main" id="{16F05349-91BD-5D48-98E7-FA6F7A68E690}"/>
              </a:ext>
            </a:extLst>
          </p:cNvPr>
          <p:cNvPicPr>
            <a:picLocks noChangeAspect="1"/>
          </p:cNvPicPr>
          <p:nvPr/>
        </p:nvPicPr>
        <p:blipFill>
          <a:blip r:embed="rId8"/>
          <a:stretch>
            <a:fillRect/>
          </a:stretch>
        </p:blipFill>
        <p:spPr>
          <a:xfrm>
            <a:off x="19193" y="1741897"/>
            <a:ext cx="3047014" cy="1198297"/>
          </a:xfrm>
          <a:prstGeom prst="rect">
            <a:avLst/>
          </a:prstGeom>
        </p:spPr>
      </p:pic>
      <p:pic>
        <p:nvPicPr>
          <p:cNvPr id="6" name="Picture 5">
            <a:extLst>
              <a:ext uri="{FF2B5EF4-FFF2-40B4-BE49-F238E27FC236}">
                <a16:creationId xmlns:a16="http://schemas.microsoft.com/office/drawing/2014/main" id="{88BA3EA3-0C28-604E-9A28-1BDCBDA5AFF5}"/>
              </a:ext>
            </a:extLst>
          </p:cNvPr>
          <p:cNvPicPr>
            <a:picLocks noChangeAspect="1"/>
          </p:cNvPicPr>
          <p:nvPr/>
        </p:nvPicPr>
        <p:blipFill>
          <a:blip r:embed="rId9"/>
          <a:stretch>
            <a:fillRect/>
          </a:stretch>
        </p:blipFill>
        <p:spPr>
          <a:xfrm>
            <a:off x="3145014" y="1741897"/>
            <a:ext cx="2851300" cy="1556985"/>
          </a:xfrm>
          <a:prstGeom prst="rect">
            <a:avLst/>
          </a:prstGeom>
        </p:spPr>
      </p:pic>
      <p:pic>
        <p:nvPicPr>
          <p:cNvPr id="8" name="Picture 7">
            <a:extLst>
              <a:ext uri="{FF2B5EF4-FFF2-40B4-BE49-F238E27FC236}">
                <a16:creationId xmlns:a16="http://schemas.microsoft.com/office/drawing/2014/main" id="{0526FC17-D9EA-8043-AF56-8A32EF2AB0D1}"/>
              </a:ext>
            </a:extLst>
          </p:cNvPr>
          <p:cNvPicPr>
            <a:picLocks noChangeAspect="1"/>
          </p:cNvPicPr>
          <p:nvPr/>
        </p:nvPicPr>
        <p:blipFill>
          <a:blip r:embed="rId10"/>
          <a:stretch>
            <a:fillRect/>
          </a:stretch>
        </p:blipFill>
        <p:spPr>
          <a:xfrm>
            <a:off x="6082039" y="1740884"/>
            <a:ext cx="3032221" cy="1415990"/>
          </a:xfrm>
          <a:prstGeom prst="rect">
            <a:avLst/>
          </a:prstGeom>
        </p:spPr>
      </p:pic>
    </p:spTree>
    <p:extLst>
      <p:ext uri="{BB962C8B-B14F-4D97-AF65-F5344CB8AC3E}">
        <p14:creationId xmlns:p14="http://schemas.microsoft.com/office/powerpoint/2010/main" val="11936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2"/>
          </p:nvPr>
        </p:nvSpPr>
        <p:spPr/>
        <p:txBody>
          <a:bodyPr/>
          <a:lstStyle/>
          <a:p>
            <a:r>
              <a:rPr lang="en-US" sz="1600" dirty="0"/>
              <a:t>SPLUNK_HEC_URL = https://&lt;host&gt;:8088/services/collector</a:t>
            </a:r>
          </a:p>
          <a:p>
            <a:endParaRPr lang="en-US" sz="1600" dirty="0"/>
          </a:p>
          <a:p>
            <a:r>
              <a:rPr lang="en-US" sz="1600" u="sng" dirty="0"/>
              <a:t>Splunk Cloud URL </a:t>
            </a:r>
            <a:r>
              <a:rPr lang="en-US" sz="1600" dirty="0"/>
              <a:t>: </a:t>
            </a:r>
          </a:p>
          <a:p>
            <a:pPr lvl="1"/>
            <a:r>
              <a:rPr lang="en-US" sz="1300" dirty="0"/>
              <a:t>https://http-inputs-&lt;customer&gt;.</a:t>
            </a:r>
            <a:r>
              <a:rPr lang="en-US" sz="1300" dirty="0" err="1"/>
              <a:t>splunkcloud.com</a:t>
            </a:r>
            <a:r>
              <a:rPr lang="en-US" sz="1300" dirty="0"/>
              <a:t>/services/collector</a:t>
            </a:r>
          </a:p>
          <a:p>
            <a:r>
              <a:rPr lang="en-US" sz="1600" u="sng" dirty="0"/>
              <a:t>Splunk Cloud Trial URL </a:t>
            </a:r>
            <a:r>
              <a:rPr lang="en-US" sz="1600" dirty="0"/>
              <a:t>: </a:t>
            </a:r>
          </a:p>
          <a:p>
            <a:pPr lvl="1"/>
            <a:r>
              <a:rPr lang="en-US" sz="1300" dirty="0"/>
              <a:t>https://input-&lt;trial&gt;.cloud.splunk.com:8088/services/collector</a:t>
            </a:r>
          </a:p>
          <a:p>
            <a:r>
              <a:rPr lang="en-US" sz="1600" u="sng" dirty="0"/>
              <a:t>Splunk AMI: </a:t>
            </a:r>
          </a:p>
          <a:p>
            <a:pPr lvl="1"/>
            <a:r>
              <a:rPr lang="en-US" sz="1300" dirty="0"/>
              <a:t>https://&lt;</a:t>
            </a:r>
            <a:r>
              <a:rPr lang="en-US" sz="1300" dirty="0" err="1"/>
              <a:t>ip_add</a:t>
            </a:r>
            <a:r>
              <a:rPr lang="en-US" sz="1300" dirty="0"/>
              <a:t>&gt;:8088/services/collector</a:t>
            </a:r>
          </a:p>
          <a:p>
            <a:endParaRPr lang="en-US" sz="1600" dirty="0"/>
          </a:p>
        </p:txBody>
      </p:sp>
      <p:sp>
        <p:nvSpPr>
          <p:cNvPr id="2" name="Title 1"/>
          <p:cNvSpPr>
            <a:spLocks noGrp="1"/>
          </p:cNvSpPr>
          <p:nvPr>
            <p:ph type="title"/>
          </p:nvPr>
        </p:nvSpPr>
        <p:spPr/>
        <p:txBody>
          <a:bodyPr/>
          <a:lstStyle/>
          <a:p>
            <a:r>
              <a:rPr lang="en-US" dirty="0"/>
              <a:t>Setup AWS Lambda</a:t>
            </a:r>
          </a:p>
        </p:txBody>
      </p:sp>
      <p:sp>
        <p:nvSpPr>
          <p:cNvPr id="18" name="Subtitle 17"/>
          <p:cNvSpPr>
            <a:spLocks noGrp="1"/>
          </p:cNvSpPr>
          <p:nvPr>
            <p:ph type="subTitle" idx="13"/>
          </p:nvPr>
        </p:nvSpPr>
        <p:spPr/>
        <p:txBody>
          <a:bodyPr/>
          <a:lstStyle/>
          <a:p>
            <a:r>
              <a:rPr lang="en-US" dirty="0"/>
              <a:t>Fill in variables HEC_URL, HEC_TOKEN</a:t>
            </a:r>
          </a:p>
        </p:txBody>
      </p:sp>
      <p:pic>
        <p:nvPicPr>
          <p:cNvPr id="7" name="Picture 6">
            <a:extLst>
              <a:ext uri="{FF2B5EF4-FFF2-40B4-BE49-F238E27FC236}">
                <a16:creationId xmlns:a16="http://schemas.microsoft.com/office/drawing/2014/main" id="{2F97F9F7-67CD-754D-B027-E3A6B46A2C28}"/>
              </a:ext>
            </a:extLst>
          </p:cNvPr>
          <p:cNvPicPr>
            <a:picLocks noChangeAspect="1"/>
          </p:cNvPicPr>
          <p:nvPr/>
        </p:nvPicPr>
        <p:blipFill>
          <a:blip r:embed="rId3"/>
          <a:stretch>
            <a:fillRect/>
          </a:stretch>
        </p:blipFill>
        <p:spPr>
          <a:xfrm>
            <a:off x="342047" y="1027483"/>
            <a:ext cx="4038483" cy="3400425"/>
          </a:xfrm>
          <a:prstGeom prst="rect">
            <a:avLst/>
          </a:prstGeom>
        </p:spPr>
      </p:pic>
    </p:spTree>
    <p:extLst>
      <p:ext uri="{BB962C8B-B14F-4D97-AF65-F5344CB8AC3E}">
        <p14:creationId xmlns:p14="http://schemas.microsoft.com/office/powerpoint/2010/main" val="147684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4</a:t>
            </a:r>
            <a:r>
              <a:rPr lang="en-US"/>
              <a:t>: Setting Up </a:t>
            </a:r>
            <a:r>
              <a:rPr lang="en-US" dirty="0"/>
              <a:t>Splunk App for AWS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AMI from AWS Marketplace </a:t>
            </a:r>
          </a:p>
        </p:txBody>
      </p:sp>
    </p:spTree>
    <p:extLst>
      <p:ext uri="{BB962C8B-B14F-4D97-AF65-F5344CB8AC3E}">
        <p14:creationId xmlns:p14="http://schemas.microsoft.com/office/powerpoint/2010/main" val="22472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 to AWS Market Place</a:t>
            </a:r>
          </a:p>
        </p:txBody>
      </p:sp>
      <p:sp>
        <p:nvSpPr>
          <p:cNvPr id="4" name="Subtitle 3"/>
          <p:cNvSpPr>
            <a:spLocks noGrp="1"/>
          </p:cNvSpPr>
          <p:nvPr>
            <p:ph type="subTitle" idx="12"/>
          </p:nvPr>
        </p:nvSpPr>
        <p:spPr/>
        <p:txBody>
          <a:bodyPr/>
          <a:lstStyle/>
          <a:p>
            <a:r>
              <a:rPr lang="en-US" dirty="0"/>
              <a:t>Go to </a:t>
            </a:r>
            <a:r>
              <a:rPr lang="en-US" dirty="0">
                <a:hlinkClick r:id="rId2"/>
              </a:rPr>
              <a:t>https://aws.amazon.com/marketplace</a:t>
            </a:r>
            <a:r>
              <a:rPr lang="en-US" dirty="0"/>
              <a:t>, search for Splunk</a:t>
            </a:r>
          </a:p>
        </p:txBody>
      </p:sp>
      <p:pic>
        <p:nvPicPr>
          <p:cNvPr id="8" name="Picture 7">
            <a:extLst>
              <a:ext uri="{FF2B5EF4-FFF2-40B4-BE49-F238E27FC236}">
                <a16:creationId xmlns:a16="http://schemas.microsoft.com/office/drawing/2014/main" id="{D369215A-BB88-0140-9A95-BB1CA2D0DA5D}"/>
              </a:ext>
            </a:extLst>
          </p:cNvPr>
          <p:cNvPicPr>
            <a:picLocks noChangeAspect="1"/>
          </p:cNvPicPr>
          <p:nvPr/>
        </p:nvPicPr>
        <p:blipFill>
          <a:blip r:embed="rId3"/>
          <a:stretch>
            <a:fillRect/>
          </a:stretch>
        </p:blipFill>
        <p:spPr>
          <a:xfrm>
            <a:off x="923925" y="960471"/>
            <a:ext cx="7458075" cy="3763029"/>
          </a:xfrm>
          <a:prstGeom prst="rect">
            <a:avLst/>
          </a:prstGeom>
        </p:spPr>
      </p:pic>
    </p:spTree>
    <p:extLst>
      <p:ext uri="{BB962C8B-B14F-4D97-AF65-F5344CB8AC3E}">
        <p14:creationId xmlns:p14="http://schemas.microsoft.com/office/powerpoint/2010/main" val="82053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F1EACA-4E81-974C-AD49-98D1F3B32D82}"/>
              </a:ext>
            </a:extLst>
          </p:cNvPr>
          <p:cNvPicPr>
            <a:picLocks noChangeAspect="1"/>
          </p:cNvPicPr>
          <p:nvPr/>
        </p:nvPicPr>
        <p:blipFill>
          <a:blip r:embed="rId2"/>
          <a:stretch>
            <a:fillRect/>
          </a:stretch>
        </p:blipFill>
        <p:spPr>
          <a:xfrm>
            <a:off x="647280" y="929087"/>
            <a:ext cx="7200628" cy="3490513"/>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6248400" y="1371600"/>
            <a:ext cx="1396254" cy="150271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43801" y="2969191"/>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180388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39EC20-0835-6649-A545-1AFBDA40EBB9}"/>
              </a:ext>
            </a:extLst>
          </p:cNvPr>
          <p:cNvPicPr>
            <a:picLocks noChangeAspect="1"/>
          </p:cNvPicPr>
          <p:nvPr/>
        </p:nvPicPr>
        <p:blipFill>
          <a:blip r:embed="rId2"/>
          <a:stretch>
            <a:fillRect/>
          </a:stretch>
        </p:blipFill>
        <p:spPr>
          <a:xfrm>
            <a:off x="1190625" y="1074948"/>
            <a:ext cx="6762750" cy="3356221"/>
          </a:xfrm>
          <a:prstGeom prst="rect">
            <a:avLst/>
          </a:prstGeom>
        </p:spPr>
      </p:pic>
      <p:sp>
        <p:nvSpPr>
          <p:cNvPr id="3" name="Title 2"/>
          <p:cNvSpPr>
            <a:spLocks noGrp="1"/>
          </p:cNvSpPr>
          <p:nvPr>
            <p:ph type="title"/>
          </p:nvPr>
        </p:nvSpPr>
        <p:spPr/>
        <p:txBody>
          <a:bodyPr/>
          <a:lstStyle/>
          <a:p>
            <a:r>
              <a:rPr lang="en-US" dirty="0"/>
              <a:t>Find Splunk Enterprise</a:t>
            </a:r>
          </a:p>
        </p:txBody>
      </p:sp>
      <p:sp>
        <p:nvSpPr>
          <p:cNvPr id="4" name="Subtitle 3"/>
          <p:cNvSpPr>
            <a:spLocks noGrp="1"/>
          </p:cNvSpPr>
          <p:nvPr>
            <p:ph type="subTitle" idx="12"/>
          </p:nvPr>
        </p:nvSpPr>
        <p:spPr/>
        <p:txBody>
          <a:bodyPr/>
          <a:lstStyle/>
          <a:p>
            <a:r>
              <a:rPr lang="en-US" dirty="0"/>
              <a:t>Click Continue (Sign Into AWS)</a:t>
            </a:r>
          </a:p>
        </p:txBody>
      </p:sp>
      <p:cxnSp>
        <p:nvCxnSpPr>
          <p:cNvPr id="5" name="Straight Arrow Connector 4"/>
          <p:cNvCxnSpPr>
            <a:cxnSpLocks/>
          </p:cNvCxnSpPr>
          <p:nvPr/>
        </p:nvCxnSpPr>
        <p:spPr>
          <a:xfrm flipH="1" flipV="1">
            <a:off x="6372225" y="1600200"/>
            <a:ext cx="1272429" cy="127411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86576" y="2944805"/>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7902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97D3C6-2A64-FD43-8DF9-31B8BABB2998}"/>
              </a:ext>
            </a:extLst>
          </p:cNvPr>
          <p:cNvPicPr>
            <a:picLocks noChangeAspect="1"/>
          </p:cNvPicPr>
          <p:nvPr/>
        </p:nvPicPr>
        <p:blipFill>
          <a:blip r:embed="rId2"/>
          <a:stretch>
            <a:fillRect/>
          </a:stretch>
        </p:blipFill>
        <p:spPr>
          <a:xfrm>
            <a:off x="1025179" y="782980"/>
            <a:ext cx="6013796" cy="4360519"/>
          </a:xfrm>
          <a:prstGeom prst="rect">
            <a:avLst/>
          </a:prstGeom>
        </p:spPr>
      </p:pic>
      <p:sp>
        <p:nvSpPr>
          <p:cNvPr id="3" name="Title 2"/>
          <p:cNvSpPr>
            <a:spLocks noGrp="1"/>
          </p:cNvSpPr>
          <p:nvPr>
            <p:ph type="title"/>
          </p:nvPr>
        </p:nvSpPr>
        <p:spPr/>
        <p:txBody>
          <a:bodyPr/>
          <a:lstStyle/>
          <a:p>
            <a:r>
              <a:rPr lang="en-US" dirty="0"/>
              <a:t>Launch Splunk Enterprise</a:t>
            </a:r>
          </a:p>
        </p:txBody>
      </p:sp>
      <p:cxnSp>
        <p:nvCxnSpPr>
          <p:cNvPr id="5" name="Straight Arrow Connector 4"/>
          <p:cNvCxnSpPr>
            <a:cxnSpLocks/>
          </p:cNvCxnSpPr>
          <p:nvPr/>
        </p:nvCxnSpPr>
        <p:spPr>
          <a:xfrm flipH="1">
            <a:off x="6657975" y="3752850"/>
            <a:ext cx="800100" cy="104775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1281" y="3475851"/>
            <a:ext cx="936347" cy="276999"/>
          </a:xfrm>
          <a:prstGeom prst="rect">
            <a:avLst/>
          </a:prstGeom>
          <a:noFill/>
        </p:spPr>
        <p:txBody>
          <a:bodyPr wrap="none" lIns="0" tIns="0" rIns="0" bIns="0" rtlCol="0">
            <a:spAutoFit/>
          </a:bodyPr>
          <a:lstStyle/>
          <a:p>
            <a:r>
              <a:rPr lang="en-US" sz="1800" dirty="0"/>
              <a:t>Click Here</a:t>
            </a:r>
          </a:p>
        </p:txBody>
      </p:sp>
      <p:sp>
        <p:nvSpPr>
          <p:cNvPr id="16" name="TextBox 15">
            <a:extLst>
              <a:ext uri="{FF2B5EF4-FFF2-40B4-BE49-F238E27FC236}">
                <a16:creationId xmlns:a16="http://schemas.microsoft.com/office/drawing/2014/main" id="{16112D35-FE08-3C4F-9F7D-92BD528C6CBB}"/>
              </a:ext>
            </a:extLst>
          </p:cNvPr>
          <p:cNvSpPr txBox="1"/>
          <p:nvPr/>
        </p:nvSpPr>
        <p:spPr>
          <a:xfrm>
            <a:off x="6924836" y="2409241"/>
            <a:ext cx="1877117" cy="553998"/>
          </a:xfrm>
          <a:prstGeom prst="rect">
            <a:avLst/>
          </a:prstGeom>
          <a:noFill/>
        </p:spPr>
        <p:txBody>
          <a:bodyPr wrap="none" lIns="0" tIns="0" rIns="0" bIns="0" rtlCol="0">
            <a:spAutoFit/>
          </a:bodyPr>
          <a:lstStyle/>
          <a:p>
            <a:pPr algn="ctr"/>
            <a:r>
              <a:rPr lang="en-US" sz="1800" dirty="0"/>
              <a:t>Choose:</a:t>
            </a:r>
          </a:p>
          <a:p>
            <a:r>
              <a:rPr lang="en-US" sz="1800" b="1" dirty="0"/>
              <a:t>Launch through EC2</a:t>
            </a:r>
          </a:p>
        </p:txBody>
      </p:sp>
      <p:cxnSp>
        <p:nvCxnSpPr>
          <p:cNvPr id="17" name="Straight Arrow Connector 16">
            <a:extLst>
              <a:ext uri="{FF2B5EF4-FFF2-40B4-BE49-F238E27FC236}">
                <a16:creationId xmlns:a16="http://schemas.microsoft.com/office/drawing/2014/main" id="{A2532B4A-BF2F-1A4D-BA4D-39A065E5FA1D}"/>
              </a:ext>
            </a:extLst>
          </p:cNvPr>
          <p:cNvCxnSpPr>
            <a:cxnSpLocks/>
          </p:cNvCxnSpPr>
          <p:nvPr/>
        </p:nvCxnSpPr>
        <p:spPr>
          <a:xfrm flipH="1">
            <a:off x="3790950" y="2951976"/>
            <a:ext cx="3369806" cy="132474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5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C3D89-63C5-C841-95E6-39AE8FAF46FE}"/>
              </a:ext>
            </a:extLst>
          </p:cNvPr>
          <p:cNvPicPr>
            <a:picLocks noChangeAspect="1"/>
          </p:cNvPicPr>
          <p:nvPr/>
        </p:nvPicPr>
        <p:blipFill>
          <a:blip r:embed="rId2"/>
          <a:stretch>
            <a:fillRect/>
          </a:stretch>
        </p:blipFill>
        <p:spPr>
          <a:xfrm>
            <a:off x="650727" y="828270"/>
            <a:ext cx="8050051" cy="3858030"/>
          </a:xfrm>
          <a:prstGeom prst="rect">
            <a:avLst/>
          </a:prstGeom>
        </p:spPr>
      </p:pic>
      <p:sp>
        <p:nvSpPr>
          <p:cNvPr id="3" name="Title 2"/>
          <p:cNvSpPr>
            <a:spLocks noGrp="1"/>
          </p:cNvSpPr>
          <p:nvPr>
            <p:ph type="title"/>
          </p:nvPr>
        </p:nvSpPr>
        <p:spPr/>
        <p:txBody>
          <a:bodyPr/>
          <a:lstStyle/>
          <a:p>
            <a:r>
              <a:rPr lang="en-US" dirty="0"/>
              <a:t>Choose type (c5.xlarge)</a:t>
            </a:r>
          </a:p>
        </p:txBody>
      </p:sp>
      <p:cxnSp>
        <p:nvCxnSpPr>
          <p:cNvPr id="5" name="Straight Arrow Connector 4"/>
          <p:cNvCxnSpPr>
            <a:cxnSpLocks/>
          </p:cNvCxnSpPr>
          <p:nvPr/>
        </p:nvCxnSpPr>
        <p:spPr>
          <a:xfrm flipH="1">
            <a:off x="8524279" y="3581400"/>
            <a:ext cx="239574" cy="97155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056106" y="3247251"/>
            <a:ext cx="936347" cy="276999"/>
          </a:xfrm>
          <a:prstGeom prst="rect">
            <a:avLst/>
          </a:prstGeom>
          <a:noFill/>
        </p:spPr>
        <p:txBody>
          <a:bodyPr wrap="none" lIns="0" tIns="0" rIns="0" bIns="0" rtlCol="0">
            <a:spAutoFit/>
          </a:bodyPr>
          <a:lstStyle/>
          <a:p>
            <a:r>
              <a:rPr lang="en-US" sz="1800" dirty="0"/>
              <a:t>Click Here</a:t>
            </a:r>
          </a:p>
        </p:txBody>
      </p:sp>
    </p:spTree>
    <p:extLst>
      <p:ext uri="{BB962C8B-B14F-4D97-AF65-F5344CB8AC3E}">
        <p14:creationId xmlns:p14="http://schemas.microsoft.com/office/powerpoint/2010/main" val="423621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4246</TotalTime>
  <Words>1586</Words>
  <Application>Microsoft Macintosh PowerPoint</Application>
  <PresentationFormat>On-screen Show (16:9)</PresentationFormat>
  <Paragraphs>167</Paragraphs>
  <Slides>32</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ＭＳ Ｐゴシック</vt:lpstr>
      <vt:lpstr>.LucidaGrandeUI</vt:lpstr>
      <vt:lpstr>Arial</vt:lpstr>
      <vt:lpstr>Calibri</vt:lpstr>
      <vt:lpstr>Courier</vt:lpstr>
      <vt:lpstr>Mangal</vt:lpstr>
      <vt:lpstr>Splunk2017</vt:lpstr>
      <vt:lpstr>Cooking with AWS and Splunk</vt:lpstr>
      <vt:lpstr>Deployment Options</vt:lpstr>
      <vt:lpstr>Setup Splunk Enterprise on AWS</vt:lpstr>
      <vt:lpstr>Setup AMI from AWS Marketplace </vt:lpstr>
      <vt:lpstr>Go to AWS Market Place</vt:lpstr>
      <vt:lpstr>Find Splunk Enterprise</vt:lpstr>
      <vt:lpstr>Find Splunk Enterprise</vt:lpstr>
      <vt:lpstr>Launch Splunk Enterprise</vt:lpstr>
      <vt:lpstr>Choose type (c5.xlarge)</vt:lpstr>
      <vt:lpstr>Configure instance</vt:lpstr>
      <vt:lpstr>Add Storage</vt:lpstr>
      <vt:lpstr>Tags (skip)</vt:lpstr>
      <vt:lpstr>Configure Security Group</vt:lpstr>
      <vt:lpstr>Launch and Download Keys</vt:lpstr>
      <vt:lpstr>Launch and Download Keys</vt:lpstr>
      <vt:lpstr>Successful Launch</vt:lpstr>
      <vt:lpstr>Splunk Setup, now install App / Add-on</vt:lpstr>
      <vt:lpstr>PowerPoint Presentation</vt:lpstr>
      <vt:lpstr>Install AWS App on Instance</vt:lpstr>
      <vt:lpstr>Install AWS App and Dependencies</vt:lpstr>
      <vt:lpstr>Setup Splunk HEC</vt:lpstr>
      <vt:lpstr>Setup HTTP Event Collector (HEC)</vt:lpstr>
      <vt:lpstr>Setup HTTP Event Collector (HEC)</vt:lpstr>
      <vt:lpstr>Setup Lambda Function</vt:lpstr>
      <vt:lpstr>Setup AWS Lambda</vt:lpstr>
      <vt:lpstr>Setup AWS Lambda</vt:lpstr>
      <vt:lpstr>Setup AWS Lambda</vt:lpstr>
      <vt:lpstr>Setup AWS Lambda</vt:lpstr>
      <vt:lpstr>Setup AWS Lambda</vt:lpstr>
      <vt:lpstr>Lambda – How to create custom role</vt:lpstr>
      <vt:lpstr>Setup AWS Lambda</vt:lpstr>
      <vt:lpstr>Continue to Module 4: Setting Up Splunk App for 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94</cp:revision>
  <dcterms:created xsi:type="dcterms:W3CDTF">2016-06-30T14:45:34Z</dcterms:created>
  <dcterms:modified xsi:type="dcterms:W3CDTF">2018-10-19T15:17:44Z</dcterms:modified>
</cp:coreProperties>
</file>